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426" r:id="rId2"/>
    <p:sldId id="428" r:id="rId3"/>
    <p:sldId id="427" r:id="rId4"/>
    <p:sldId id="434" r:id="rId5"/>
    <p:sldId id="493" r:id="rId6"/>
    <p:sldId id="425" r:id="rId7"/>
    <p:sldId id="456" r:id="rId8"/>
    <p:sldId id="457" r:id="rId9"/>
    <p:sldId id="458" r:id="rId10"/>
    <p:sldId id="365" r:id="rId11"/>
    <p:sldId id="366" r:id="rId12"/>
    <p:sldId id="467" r:id="rId13"/>
    <p:sldId id="483" r:id="rId14"/>
    <p:sldId id="484" r:id="rId15"/>
    <p:sldId id="485" r:id="rId16"/>
    <p:sldId id="263" r:id="rId17"/>
    <p:sldId id="480" r:id="rId18"/>
    <p:sldId id="444" r:id="rId19"/>
    <p:sldId id="327" r:id="rId20"/>
    <p:sldId id="443" r:id="rId21"/>
    <p:sldId id="264" r:id="rId22"/>
    <p:sldId id="461" r:id="rId23"/>
    <p:sldId id="486" r:id="rId24"/>
    <p:sldId id="481" r:id="rId25"/>
    <p:sldId id="487" r:id="rId26"/>
    <p:sldId id="314" r:id="rId27"/>
    <p:sldId id="315" r:id="rId28"/>
    <p:sldId id="452" r:id="rId29"/>
    <p:sldId id="282" r:id="rId30"/>
    <p:sldId id="287" r:id="rId31"/>
    <p:sldId id="284" r:id="rId32"/>
    <p:sldId id="285" r:id="rId33"/>
    <p:sldId id="488" r:id="rId34"/>
    <p:sldId id="489" r:id="rId35"/>
    <p:sldId id="286" r:id="rId36"/>
    <p:sldId id="288" r:id="rId37"/>
    <p:sldId id="479" r:id="rId38"/>
    <p:sldId id="491" r:id="rId39"/>
    <p:sldId id="436" r:id="rId40"/>
    <p:sldId id="447" r:id="rId41"/>
    <p:sldId id="490" r:id="rId42"/>
    <p:sldId id="463" r:id="rId43"/>
    <p:sldId id="492" r:id="rId44"/>
    <p:sldId id="464" r:id="rId45"/>
    <p:sldId id="44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7"/>
    <a:srgbClr val="69FD35"/>
    <a:srgbClr val="FF7C80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73" d="100"/>
          <a:sy n="73" d="100"/>
        </p:scale>
        <p:origin x="-12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34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11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10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96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50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4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91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78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928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49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463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721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30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6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03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9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10.wav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hyperlink" Target="http://upload.wikimedia.org/wikipedia/commons/c/c9/Twelve-o-clock.p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hyperlink" Target="http://upload.wikimedia.org/wikipedia/commons/8/81/Night_shot_of_Varna.jpg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Toddler_running_and_falling.jpg" TargetMode="External"/><Relationship Id="rId3" Type="http://schemas.openxmlformats.org/officeDocument/2006/relationships/audio" Target="../media/audio10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7/76/Water_pour_2_(59785756).jp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4/49/Monopoly.jpg" TargetMode="External"/><Relationship Id="rId3" Type="http://schemas.openxmlformats.org/officeDocument/2006/relationships/audio" Target="../media/audio14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MTD_Lawn_Mower.jpg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audio" Target="../media/audio15.wav"/><Relationship Id="rId9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hyperlink" Target="http://en.wikipedia.org/wiki/File:Soap_in_blue_dish.JPG" TargetMode="Externa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Compost-dirt.jpg" TargetMode="External"/><Relationship Id="rId3" Type="http://schemas.openxmlformats.org/officeDocument/2006/relationships/audio" Target="../media/audio16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Achiote_paste_ingredients.jpg" TargetMode="External"/><Relationship Id="rId5" Type="http://schemas.openxmlformats.org/officeDocument/2006/relationships/image" Target="../media/image11.png"/><Relationship Id="rId4" Type="http://schemas.openxmlformats.org/officeDocument/2006/relationships/audio" Target="../media/audio17.wav"/><Relationship Id="rId9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18.wav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upload.wikimedia.org/wikipedia/commons/2/2d/China_Town,_Manchester.jpg" TargetMode="Externa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2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NYTimes-Page1-11-11-1918.jpg" TargetMode="External"/><Relationship Id="rId5" Type="http://schemas.openxmlformats.org/officeDocument/2006/relationships/image" Target="../media/image36.png"/><Relationship Id="rId4" Type="http://schemas.openxmlformats.org/officeDocument/2006/relationships/audio" Target="../media/audio2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六</a:t>
            </a:r>
            <a:r>
              <a:rPr lang="zh-TW" altLang="en-US" sz="4800" smtClean="0"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：春曉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春曉是一首什麼詩？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五言詩的五言表示什麼？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為什麼樹上的花兒都落了？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處處聞啼鳥，這句話是什麼意思？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7924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爸爸為什麼把剪下的草和落花埋進土裡？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5867400" y="11430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6019800" y="21336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/>
          </p:cNvPr>
          <p:cNvSpPr/>
          <p:nvPr/>
        </p:nvSpPr>
        <p:spPr>
          <a:xfrm>
            <a:off x="6019800" y="32004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6553200" y="42672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/>
          </p:cNvPr>
          <p:cNvSpPr/>
          <p:nvPr/>
        </p:nvSpPr>
        <p:spPr>
          <a:xfrm>
            <a:off x="7543800" y="5410200"/>
            <a:ext cx="457200" cy="381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6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6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6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6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：春曉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meizhou pics\46-2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09803"/>
            <a:ext cx="9144000" cy="2748197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6-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359974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6319603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10200" y="2590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3000" y="48768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776803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7620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5786203"/>
            <a:ext cx="7086600" cy="49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esktop\meizhou pics\46-2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52800" y="2819400"/>
            <a:ext cx="3829050" cy="1128562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6019800" y="7620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43600" y="16764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35052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53200" y="48768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15200" y="5791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6-2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1"/>
            <a:ext cx="9144000" cy="2084716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6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67000" y="2209800"/>
            <a:ext cx="4876800" cy="429082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143000" y="1828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0" y="3048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6600" y="4191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895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76600" y="63246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76600" y="52578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6-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26" y="3962400"/>
            <a:ext cx="3079750" cy="2286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467600" y="3886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6-3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44000" cy="4772866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52400" y="27432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" y="36576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1752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6482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7400" y="4648200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eishing\Desktop\meizhou pics\46-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5029200"/>
            <a:ext cx="6576969" cy="160020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3352800" y="17526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8200" y="27432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43800" y="3657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56388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72400" y="5105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美洲華語\筆順\虎部.png"/>
          <p:cNvPicPr>
            <a:picLocks noChangeAspect="1" noChangeArrowheads="1"/>
          </p:cNvPicPr>
          <p:nvPr/>
        </p:nvPicPr>
        <p:blipFill>
          <a:blip r:embed="rId5" cstate="print"/>
          <a:srcRect r="58079" b="50661"/>
          <a:stretch>
            <a:fillRect/>
          </a:stretch>
        </p:blipFill>
        <p:spPr bwMode="auto">
          <a:xfrm>
            <a:off x="3200400" y="838200"/>
            <a:ext cx="1524000" cy="177800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1371600" y="2590800"/>
            <a:ext cx="3048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到處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都是人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838200" y="1093048"/>
            <a:ext cx="1447800" cy="132312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24200" y="8382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處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7106" name="Picture 2" descr="http://upload.wikimedia.org/wikipedia/commons/thumb/1/12/Taiwan_Shilin_Night_Market.jpg/800px-Taiwan_Shilin_Night_Mark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505200"/>
            <a:ext cx="4572000" cy="3048000"/>
          </a:xfrm>
          <a:prstGeom prst="rect">
            <a:avLst/>
          </a:prstGeom>
          <a:noFill/>
        </p:spPr>
      </p:pic>
      <p:pic>
        <p:nvPicPr>
          <p:cNvPr id="52225" name="Picture 1" descr="C:\Users\Meishing\Desktop\課本故事圖檔\L3-5 (1)\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1219199"/>
            <a:ext cx="2362200" cy="2387831"/>
          </a:xfrm>
          <a:prstGeom prst="rect">
            <a:avLst/>
          </a:prstGeom>
          <a:noFill/>
        </p:spPr>
      </p:pic>
      <p:pic>
        <p:nvPicPr>
          <p:cNvPr id="52226" name="Picture 2" descr="C:\Users\Meishing\Desktop\課本故事圖檔\L3-5 (1)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1" y="4031437"/>
            <a:ext cx="2503656" cy="252176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181600" y="3124200"/>
            <a:ext cx="39624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蠶絲的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用處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658100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士林夜市</a:t>
            </a:r>
            <a:r>
              <a:rPr lang="en-US" altLang="zh-TW" sz="1200" dirty="0" smtClean="0"/>
              <a:t>wiki.org</a:t>
            </a:r>
            <a:endParaRPr lang="en-US" sz="1200" dirty="0"/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838200" y="2971800"/>
            <a:ext cx="2514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聽見</a:t>
            </a:r>
            <a:r>
              <a:rPr lang="zh-TW" altLang="en-US" sz="32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雨聲</a:t>
            </a:r>
            <a:endParaRPr lang="en-US" sz="32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1800" y="11430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聽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2500" r="75000"/>
          <a:stretch>
            <a:fillRect/>
          </a:stretch>
        </p:blipFill>
        <p:spPr bwMode="auto">
          <a:xfrm>
            <a:off x="838200" y="1391286"/>
            <a:ext cx="1371600" cy="125348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1219200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耳</a:t>
            </a:r>
            <a:endParaRPr lang="en-US" sz="9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" name="Picture 2" descr="C:\Users\Meishing\Desktop\meizhou pics\pics\pics\7.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8725" y="3429000"/>
            <a:ext cx="4105275" cy="313372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562600" y="2438400"/>
            <a:ext cx="32004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上課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聽話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Meishing\Desktop\課本故事圖檔\L1-4\unit 4story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1" y="3984625"/>
            <a:ext cx="3276600" cy="2457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/>
      <p:bldP spid="25" grpId="1"/>
      <p:bldP spid="8" grpId="0"/>
      <p:bldP spid="8" grpId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248400" y="12192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半夜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2895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夜晚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5000" r="62500"/>
          <a:stretch>
            <a:fillRect/>
          </a:stretch>
        </p:blipFill>
        <p:spPr bwMode="auto">
          <a:xfrm>
            <a:off x="990599" y="1066800"/>
            <a:ext cx="1393141" cy="127316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971800" y="11430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夜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1524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夕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File:Night shot of Varn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810000"/>
            <a:ext cx="3733800" cy="248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File:Night shot of Varn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2209800"/>
            <a:ext cx="3733800" cy="248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File:Twelve-o-clock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2286000"/>
            <a:ext cx="1352550" cy="1396793"/>
          </a:xfrm>
          <a:prstGeom prst="rect">
            <a:avLst/>
          </a:prstGeom>
          <a:noFill/>
        </p:spPr>
      </p:pic>
      <p:pic>
        <p:nvPicPr>
          <p:cNvPr id="49153" name="Picture 1" descr="C:\Users\Meishing\Desktop\meizhou pics\夜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24400" y="5181600"/>
            <a:ext cx="4210050" cy="12477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172200" y="6581001"/>
            <a:ext cx="29718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/>
              <a:t>參考資料：國際電腦漢字及異體字知識庫</a:t>
            </a:r>
            <a:endParaRPr lang="en-US" sz="12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3810000"/>
            <a:ext cx="457200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Heiti Std R" pitchFamily="34" charset="-128"/>
                <a:ea typeface="Adobe Heiti Std R" pitchFamily="34" charset="-128"/>
              </a:rPr>
              <a:t>經驗分享：請家中有做有機肥料的學生分享如何製作有機肥料的過程。</a:t>
            </a:r>
            <a:endParaRPr lang="en-US" sz="2400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7E3A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705600" y="20574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剪貼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0800" y="3962400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剪刀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7500" r="50000"/>
          <a:stretch>
            <a:fillRect/>
          </a:stretch>
        </p:blipFill>
        <p:spPr bwMode="auto">
          <a:xfrm>
            <a:off x="1066799" y="1143000"/>
            <a:ext cx="1393141" cy="1273169"/>
          </a:xfrm>
          <a:prstGeom prst="rect">
            <a:avLst/>
          </a:prstGeom>
          <a:noFill/>
        </p:spPr>
      </p:pic>
      <p:pic>
        <p:nvPicPr>
          <p:cNvPr id="2050" name="Picture 2" descr="C:\Users\Meishing\Desktop\美洲華語\筆順\前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066800"/>
            <a:ext cx="1143000" cy="914400"/>
          </a:xfrm>
          <a:prstGeom prst="rect">
            <a:avLst/>
          </a:prstGeom>
          <a:noFill/>
        </p:spPr>
      </p:pic>
      <p:pic>
        <p:nvPicPr>
          <p:cNvPr id="2051" name="Picture 3" descr="C:\Users\Meishing\Desktop\美洲華語\筆順\刀.png"/>
          <p:cNvPicPr>
            <a:picLocks noChangeAspect="1" noChangeArrowheads="1"/>
          </p:cNvPicPr>
          <p:nvPr/>
        </p:nvPicPr>
        <p:blipFill>
          <a:blip r:embed="rId6" cstate="print"/>
          <a:srcRect t="10000"/>
          <a:stretch>
            <a:fillRect/>
          </a:stretch>
        </p:blipFill>
        <p:spPr bwMode="auto">
          <a:xfrm>
            <a:off x="3429000" y="1905000"/>
            <a:ext cx="990600" cy="533400"/>
          </a:xfrm>
          <a:prstGeom prst="rect">
            <a:avLst/>
          </a:prstGeom>
          <a:noFill/>
        </p:spPr>
      </p:pic>
      <p:pic>
        <p:nvPicPr>
          <p:cNvPr id="40962" name="Picture 2" descr="Scissors, Tool, Cutting, Black, Steel, Hand Tool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3048000"/>
            <a:ext cx="1417638" cy="2835275"/>
          </a:xfrm>
          <a:prstGeom prst="rect">
            <a:avLst/>
          </a:prstGeom>
          <a:noFill/>
        </p:spPr>
      </p:pic>
      <p:pic>
        <p:nvPicPr>
          <p:cNvPr id="40964" name="Picture 4" descr="http://upload.wikimedia.org/wikipedia/commons/thumb/8/81/%E8%B6%8A%E4%BA%BA%E5%9C%98%E7%B5%90%E7%88%AD%E7%8D%A8%E7%AB%8B_%E6%AD%A6%E9%B4%BB%E5%8D%BF%E5%9C%A8%E6%98%86%E8%AB%87%E8%B6%8A%E5%8D%97%E8%BF%91%E6%83%85_%E6%B3%95%E8%AD%B0%E5%93%A1%E5%9C%A8%E8%B6%8A%E8%AB%87%E6%B3%95%E8%B6%8A%E5%BF%85%E9%A0%88%E5%81%9C%E6%88%B0.jpg/800px-%E8%B6%8A%E4%BA%BA%E5%9C%98%E7%B5%90%E7%88%AD%E7%8D%A8%E7%AB%8B_%E6%AD%A6%E9%B4%BB%E5%8D%BF%E5%9C%A8%E6%98%86%E8%AB%87%E8%B6%8A%E5%8D%97%E8%BF%91%E6%83%85_%E6%B3%95%E8%AD%B0%E5%93%A1%E5%9C%A8%E8%B6%8A%E8%AB%87%E6%B3%95%E8%B6%8A%E5%BF%85%E9%A0%88%E5%81%9C%E6%88%B0.jpg"/>
          <p:cNvPicPr>
            <a:picLocks noChangeAspect="1" noChangeArrowheads="1"/>
          </p:cNvPicPr>
          <p:nvPr/>
        </p:nvPicPr>
        <p:blipFill>
          <a:blip r:embed="rId8" cstate="print">
            <a:lum contrast="40000"/>
          </a:blip>
          <a:srcRect/>
          <a:stretch>
            <a:fillRect/>
          </a:stretch>
        </p:blipFill>
        <p:spPr bwMode="auto">
          <a:xfrm>
            <a:off x="5257800" y="2971800"/>
            <a:ext cx="3558972" cy="256222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62500" r="25000"/>
          <a:stretch>
            <a:fillRect/>
          </a:stretch>
        </p:blipFill>
        <p:spPr bwMode="auto">
          <a:xfrm>
            <a:off x="838200" y="1252010"/>
            <a:ext cx="1524000" cy="139275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590800" y="1066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400" y="11430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到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5" name="Picture 1" descr="C:\Users\Meishing\Desktop\meizhou pics\46-3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47009"/>
          <a:stretch>
            <a:fillRect/>
          </a:stretch>
        </p:blipFill>
        <p:spPr bwMode="auto">
          <a:xfrm>
            <a:off x="609600" y="2590800"/>
            <a:ext cx="2209800" cy="990600"/>
          </a:xfrm>
          <a:prstGeom prst="rect">
            <a:avLst/>
          </a:prstGeom>
          <a:noFill/>
        </p:spPr>
      </p:pic>
      <p:pic>
        <p:nvPicPr>
          <p:cNvPr id="19" name="Picture 1" descr="C:\Users\Meishing\Desktop\meizhou pics\46-3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61627"/>
          <a:stretch>
            <a:fillRect/>
          </a:stretch>
        </p:blipFill>
        <p:spPr bwMode="auto">
          <a:xfrm>
            <a:off x="5943600" y="1219200"/>
            <a:ext cx="1600200" cy="990600"/>
          </a:xfrm>
          <a:prstGeom prst="rect">
            <a:avLst/>
          </a:prstGeom>
          <a:noFill/>
        </p:spPr>
      </p:pic>
      <p:pic>
        <p:nvPicPr>
          <p:cNvPr id="36867" name="Picture 3" descr="File:Water pour 2 (59785756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657600"/>
            <a:ext cx="1928789" cy="2895600"/>
          </a:xfrm>
          <a:prstGeom prst="rect">
            <a:avLst/>
          </a:prstGeom>
          <a:noFill/>
        </p:spPr>
      </p:pic>
      <p:pic>
        <p:nvPicPr>
          <p:cNvPr id="40962" name="Picture 2" descr="http://upload.wikimedia.org/wikipedia/commons/thumb/d/d3/Toddler_running_and_falling.jpg/220px-Toddler_running_and_falling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2743200"/>
            <a:ext cx="3610318" cy="272415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391400" y="5486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3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46-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4547" y="1600200"/>
            <a:ext cx="9109453" cy="41910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514600" y="24384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90800" y="33528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90800" y="4648200"/>
            <a:ext cx="327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25347" y="5638800"/>
            <a:ext cx="434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0" y="1828800"/>
            <a:ext cx="10668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0" y="3886200"/>
            <a:ext cx="10668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3505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詞語練習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28194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倒水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897" y="4293326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倒立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70863" y="4267199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打倒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28956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吹不倒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57800" y="55626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倒下來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4600" y="28194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倒數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46-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7273" r="89505" b="61818"/>
          <a:stretch>
            <a:fillRect/>
          </a:stretch>
        </p:blipFill>
        <p:spPr bwMode="auto">
          <a:xfrm>
            <a:off x="152400" y="1143000"/>
            <a:ext cx="956053" cy="1295400"/>
          </a:xfrm>
          <a:prstGeom prst="rect">
            <a:avLst/>
          </a:prstGeom>
          <a:noFill/>
        </p:spPr>
      </p:pic>
      <p:pic>
        <p:nvPicPr>
          <p:cNvPr id="16" name="Picture 2" descr="C:\Users\Meishing\Desktop\meizhou pics\46-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8182" r="89505" b="9091"/>
          <a:stretch>
            <a:fillRect/>
          </a:stretch>
        </p:blipFill>
        <p:spPr bwMode="auto">
          <a:xfrm>
            <a:off x="5029200" y="1066800"/>
            <a:ext cx="956053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46-3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00200"/>
            <a:ext cx="9144000" cy="4249017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971800" y="23622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19400" y="33528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95600" y="46482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95600" y="57150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0" y="1828800"/>
            <a:ext cx="10668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0" y="3886200"/>
            <a:ext cx="10668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3505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詞語練習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28956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發覺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4267200"/>
            <a:ext cx="24384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不知不覺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4000" y="42672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睡長覺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0" y="29718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午覺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0800" y="28956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感覺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2" descr="C:\Users\Meishing\Desktop\meizhou pics\46-3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380" r="87500" b="62340"/>
          <a:stretch>
            <a:fillRect/>
          </a:stretch>
        </p:blipFill>
        <p:spPr bwMode="auto">
          <a:xfrm>
            <a:off x="381000" y="990600"/>
            <a:ext cx="1143000" cy="1371600"/>
          </a:xfrm>
          <a:prstGeom prst="rect">
            <a:avLst/>
          </a:prstGeom>
          <a:noFill/>
        </p:spPr>
      </p:pic>
      <p:pic>
        <p:nvPicPr>
          <p:cNvPr id="19" name="Picture 2" descr="C:\Users\Meishing\Desktop\meizhou pics\46-3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9181" r="87500" b="8539"/>
          <a:stretch>
            <a:fillRect/>
          </a:stretch>
        </p:blipFill>
        <p:spPr bwMode="auto">
          <a:xfrm>
            <a:off x="4953000" y="990600"/>
            <a:ext cx="1143000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6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90600" y="24384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剪草機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1800" y="16002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機會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0000" r="38333"/>
          <a:stretch>
            <a:fillRect/>
          </a:stretch>
        </p:blipFill>
        <p:spPr bwMode="auto">
          <a:xfrm>
            <a:off x="914400" y="1071564"/>
            <a:ext cx="1295400" cy="126840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2667000" y="914401"/>
            <a:ext cx="601662" cy="1219200"/>
            <a:chOff x="2362200" y="2765425"/>
            <a:chExt cx="1820862" cy="3875088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48000" y="838200"/>
            <a:ext cx="76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幾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4" name="Picture 2" descr="http://upload.wikimedia.org/wikipedia/commons/thumb/9/90/MTD_Lawn_Mower.jpg/220px-MTD_Lawn_Mow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352800"/>
            <a:ext cx="3404839" cy="2538153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0" y="6211669"/>
            <a:ext cx="5867400" cy="646331"/>
            <a:chOff x="762000" y="3810000"/>
            <a:chExt cx="5105400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這是什麼聲音呀，好吵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6" name="Action Button: Sound 15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43010" name="Picture 2" descr="File:Monopoly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2438400"/>
            <a:ext cx="4953000" cy="3714750"/>
          </a:xfrm>
          <a:prstGeom prst="rect">
            <a:avLst/>
          </a:prstGeom>
          <a:noFill/>
        </p:spPr>
      </p:pic>
      <p:sp>
        <p:nvSpPr>
          <p:cNvPr id="25" name="Oval 24"/>
          <p:cNvSpPr/>
          <p:nvPr/>
        </p:nvSpPr>
        <p:spPr>
          <a:xfrm>
            <a:off x="7543800" y="4114800"/>
            <a:ext cx="838200" cy="5334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91200" y="5029200"/>
            <a:ext cx="838200" cy="5334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15000" y="2819400"/>
            <a:ext cx="838200" cy="5334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1" name="Picture 3" descr="C:\Users\Meishing\Desktop\meizhou pics\機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914400"/>
            <a:ext cx="1047750" cy="1219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0" y="0"/>
            <a:ext cx="29718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/>
              <a:t>參考資料：國際電腦漢字及異體字知識庫</a:t>
            </a:r>
            <a:endParaRPr lang="en-US" sz="1200" dirty="0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3" grpId="0"/>
      <p:bldP spid="23" grpId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324600" y="2362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肥皂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2895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肥胖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5000" r="12500"/>
          <a:stretch>
            <a:fillRect/>
          </a:stretch>
        </p:blipFill>
        <p:spPr bwMode="auto">
          <a:xfrm>
            <a:off x="990600" y="1143000"/>
            <a:ext cx="1476522" cy="1349369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3581400" y="1371600"/>
            <a:ext cx="581025" cy="1262063"/>
            <a:chOff x="3205162" y="3886200"/>
            <a:chExt cx="1795463" cy="2557463"/>
          </a:xfrm>
        </p:grpSpPr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205162" y="4070350"/>
              <a:ext cx="717550" cy="2309813"/>
            </a:xfrm>
            <a:custGeom>
              <a:avLst/>
              <a:gdLst/>
              <a:ahLst/>
              <a:cxnLst>
                <a:cxn ang="0">
                  <a:pos x="530" y="4"/>
                </a:cxn>
                <a:cxn ang="0">
                  <a:pos x="624" y="25"/>
                </a:cxn>
                <a:cxn ang="0">
                  <a:pos x="723" y="63"/>
                </a:cxn>
                <a:cxn ang="0">
                  <a:pos x="812" y="111"/>
                </a:cxn>
                <a:cxn ang="0">
                  <a:pos x="869" y="155"/>
                </a:cxn>
                <a:cxn ang="0">
                  <a:pos x="900" y="201"/>
                </a:cxn>
                <a:cxn ang="0">
                  <a:pos x="902" y="247"/>
                </a:cxn>
                <a:cxn ang="0">
                  <a:pos x="885" y="297"/>
                </a:cxn>
                <a:cxn ang="0">
                  <a:pos x="850" y="447"/>
                </a:cxn>
                <a:cxn ang="0">
                  <a:pos x="833" y="627"/>
                </a:cxn>
                <a:cxn ang="0">
                  <a:pos x="831" y="777"/>
                </a:cxn>
                <a:cxn ang="0">
                  <a:pos x="829" y="900"/>
                </a:cxn>
                <a:cxn ang="0">
                  <a:pos x="829" y="996"/>
                </a:cxn>
                <a:cxn ang="0">
                  <a:pos x="829" y="1067"/>
                </a:cxn>
                <a:cxn ang="0">
                  <a:pos x="829" y="1111"/>
                </a:cxn>
                <a:cxn ang="0">
                  <a:pos x="829" y="1128"/>
                </a:cxn>
                <a:cxn ang="0">
                  <a:pos x="804" y="1512"/>
                </a:cxn>
                <a:cxn ang="0">
                  <a:pos x="745" y="1904"/>
                </a:cxn>
                <a:cxn ang="0">
                  <a:pos x="695" y="2090"/>
                </a:cxn>
                <a:cxn ang="0">
                  <a:pos x="637" y="2253"/>
                </a:cxn>
                <a:cxn ang="0">
                  <a:pos x="576" y="2393"/>
                </a:cxn>
                <a:cxn ang="0">
                  <a:pos x="505" y="2510"/>
                </a:cxn>
                <a:cxn ang="0">
                  <a:pos x="414" y="2627"/>
                </a:cxn>
                <a:cxn ang="0">
                  <a:pos x="303" y="2740"/>
                </a:cxn>
                <a:cxn ang="0">
                  <a:pos x="190" y="2829"/>
                </a:cxn>
                <a:cxn ang="0">
                  <a:pos x="107" y="2882"/>
                </a:cxn>
                <a:cxn ang="0">
                  <a:pos x="52" y="2906"/>
                </a:cxn>
                <a:cxn ang="0">
                  <a:pos x="15" y="2906"/>
                </a:cxn>
                <a:cxn ang="0">
                  <a:pos x="0" y="2882"/>
                </a:cxn>
                <a:cxn ang="0">
                  <a:pos x="119" y="2710"/>
                </a:cxn>
                <a:cxn ang="0">
                  <a:pos x="215" y="2554"/>
                </a:cxn>
                <a:cxn ang="0">
                  <a:pos x="286" y="2412"/>
                </a:cxn>
                <a:cxn ang="0">
                  <a:pos x="353" y="2249"/>
                </a:cxn>
                <a:cxn ang="0">
                  <a:pos x="409" y="2065"/>
                </a:cxn>
                <a:cxn ang="0">
                  <a:pos x="449" y="1871"/>
                </a:cxn>
                <a:cxn ang="0">
                  <a:pos x="483" y="1662"/>
                </a:cxn>
                <a:cxn ang="0">
                  <a:pos x="510" y="1437"/>
                </a:cxn>
                <a:cxn ang="0">
                  <a:pos x="522" y="1201"/>
                </a:cxn>
                <a:cxn ang="0">
                  <a:pos x="526" y="1050"/>
                </a:cxn>
                <a:cxn ang="0">
                  <a:pos x="526" y="1036"/>
                </a:cxn>
                <a:cxn ang="0">
                  <a:pos x="526" y="1009"/>
                </a:cxn>
                <a:cxn ang="0">
                  <a:pos x="526" y="967"/>
                </a:cxn>
                <a:cxn ang="0">
                  <a:pos x="526" y="909"/>
                </a:cxn>
                <a:cxn ang="0">
                  <a:pos x="526" y="838"/>
                </a:cxn>
                <a:cxn ang="0">
                  <a:pos x="526" y="754"/>
                </a:cxn>
                <a:cxn ang="0">
                  <a:pos x="520" y="606"/>
                </a:cxn>
                <a:cxn ang="0">
                  <a:pos x="508" y="476"/>
                </a:cxn>
                <a:cxn ang="0">
                  <a:pos x="485" y="362"/>
                </a:cxn>
                <a:cxn ang="0">
                  <a:pos x="464" y="249"/>
                </a:cxn>
                <a:cxn ang="0">
                  <a:pos x="422" y="157"/>
                </a:cxn>
                <a:cxn ang="0">
                  <a:pos x="391" y="124"/>
                </a:cxn>
                <a:cxn ang="0">
                  <a:pos x="372" y="101"/>
                </a:cxn>
                <a:cxn ang="0">
                  <a:pos x="366" y="75"/>
                </a:cxn>
                <a:cxn ang="0">
                  <a:pos x="380" y="30"/>
                </a:cxn>
                <a:cxn ang="0">
                  <a:pos x="412" y="7"/>
                </a:cxn>
                <a:cxn ang="0">
                  <a:pos x="462" y="0"/>
                </a:cxn>
              </a:cxnLst>
              <a:rect l="0" t="0" r="r" b="b"/>
              <a:pathLst>
                <a:path w="904" h="2909">
                  <a:moveTo>
                    <a:pt x="462" y="0"/>
                  </a:moveTo>
                  <a:lnTo>
                    <a:pt x="478" y="0"/>
                  </a:lnTo>
                  <a:lnTo>
                    <a:pt x="495" y="0"/>
                  </a:lnTo>
                  <a:lnTo>
                    <a:pt x="512" y="2"/>
                  </a:lnTo>
                  <a:lnTo>
                    <a:pt x="530" y="4"/>
                  </a:lnTo>
                  <a:lnTo>
                    <a:pt x="549" y="7"/>
                  </a:lnTo>
                  <a:lnTo>
                    <a:pt x="566" y="9"/>
                  </a:lnTo>
                  <a:lnTo>
                    <a:pt x="585" y="15"/>
                  </a:lnTo>
                  <a:lnTo>
                    <a:pt x="604" y="19"/>
                  </a:lnTo>
                  <a:lnTo>
                    <a:pt x="624" y="25"/>
                  </a:lnTo>
                  <a:lnTo>
                    <a:pt x="643" y="30"/>
                  </a:lnTo>
                  <a:lnTo>
                    <a:pt x="662" y="38"/>
                  </a:lnTo>
                  <a:lnTo>
                    <a:pt x="681" y="46"/>
                  </a:lnTo>
                  <a:lnTo>
                    <a:pt x="702" y="53"/>
                  </a:lnTo>
                  <a:lnTo>
                    <a:pt x="723" y="63"/>
                  </a:lnTo>
                  <a:lnTo>
                    <a:pt x="745" y="75"/>
                  </a:lnTo>
                  <a:lnTo>
                    <a:pt x="766" y="84"/>
                  </a:lnTo>
                  <a:lnTo>
                    <a:pt x="781" y="94"/>
                  </a:lnTo>
                  <a:lnTo>
                    <a:pt x="798" y="101"/>
                  </a:lnTo>
                  <a:lnTo>
                    <a:pt x="812" y="111"/>
                  </a:lnTo>
                  <a:lnTo>
                    <a:pt x="827" y="121"/>
                  </a:lnTo>
                  <a:lnTo>
                    <a:pt x="839" y="128"/>
                  </a:lnTo>
                  <a:lnTo>
                    <a:pt x="850" y="138"/>
                  </a:lnTo>
                  <a:lnTo>
                    <a:pt x="860" y="146"/>
                  </a:lnTo>
                  <a:lnTo>
                    <a:pt x="869" y="155"/>
                  </a:lnTo>
                  <a:lnTo>
                    <a:pt x="877" y="165"/>
                  </a:lnTo>
                  <a:lnTo>
                    <a:pt x="885" y="172"/>
                  </a:lnTo>
                  <a:lnTo>
                    <a:pt x="890" y="182"/>
                  </a:lnTo>
                  <a:lnTo>
                    <a:pt x="896" y="192"/>
                  </a:lnTo>
                  <a:lnTo>
                    <a:pt x="900" y="201"/>
                  </a:lnTo>
                  <a:lnTo>
                    <a:pt x="902" y="211"/>
                  </a:lnTo>
                  <a:lnTo>
                    <a:pt x="904" y="220"/>
                  </a:lnTo>
                  <a:lnTo>
                    <a:pt x="904" y="230"/>
                  </a:lnTo>
                  <a:lnTo>
                    <a:pt x="904" y="238"/>
                  </a:lnTo>
                  <a:lnTo>
                    <a:pt x="902" y="247"/>
                  </a:lnTo>
                  <a:lnTo>
                    <a:pt x="900" y="255"/>
                  </a:lnTo>
                  <a:lnTo>
                    <a:pt x="898" y="265"/>
                  </a:lnTo>
                  <a:lnTo>
                    <a:pt x="894" y="276"/>
                  </a:lnTo>
                  <a:lnTo>
                    <a:pt x="890" y="286"/>
                  </a:lnTo>
                  <a:lnTo>
                    <a:pt x="885" y="297"/>
                  </a:lnTo>
                  <a:lnTo>
                    <a:pt x="879" y="311"/>
                  </a:lnTo>
                  <a:lnTo>
                    <a:pt x="869" y="343"/>
                  </a:lnTo>
                  <a:lnTo>
                    <a:pt x="862" y="376"/>
                  </a:lnTo>
                  <a:lnTo>
                    <a:pt x="856" y="412"/>
                  </a:lnTo>
                  <a:lnTo>
                    <a:pt x="850" y="447"/>
                  </a:lnTo>
                  <a:lnTo>
                    <a:pt x="844" y="483"/>
                  </a:lnTo>
                  <a:lnTo>
                    <a:pt x="840" y="520"/>
                  </a:lnTo>
                  <a:lnTo>
                    <a:pt x="837" y="556"/>
                  </a:lnTo>
                  <a:lnTo>
                    <a:pt x="835" y="595"/>
                  </a:lnTo>
                  <a:lnTo>
                    <a:pt x="833" y="627"/>
                  </a:lnTo>
                  <a:lnTo>
                    <a:pt x="833" y="660"/>
                  </a:lnTo>
                  <a:lnTo>
                    <a:pt x="833" y="691"/>
                  </a:lnTo>
                  <a:lnTo>
                    <a:pt x="833" y="719"/>
                  </a:lnTo>
                  <a:lnTo>
                    <a:pt x="831" y="748"/>
                  </a:lnTo>
                  <a:lnTo>
                    <a:pt x="831" y="777"/>
                  </a:lnTo>
                  <a:lnTo>
                    <a:pt x="831" y="802"/>
                  </a:lnTo>
                  <a:lnTo>
                    <a:pt x="831" y="829"/>
                  </a:lnTo>
                  <a:lnTo>
                    <a:pt x="831" y="854"/>
                  </a:lnTo>
                  <a:lnTo>
                    <a:pt x="831" y="877"/>
                  </a:lnTo>
                  <a:lnTo>
                    <a:pt x="829" y="900"/>
                  </a:lnTo>
                  <a:lnTo>
                    <a:pt x="829" y="921"/>
                  </a:lnTo>
                  <a:lnTo>
                    <a:pt x="829" y="940"/>
                  </a:lnTo>
                  <a:lnTo>
                    <a:pt x="829" y="959"/>
                  </a:lnTo>
                  <a:lnTo>
                    <a:pt x="829" y="979"/>
                  </a:lnTo>
                  <a:lnTo>
                    <a:pt x="829" y="996"/>
                  </a:lnTo>
                  <a:lnTo>
                    <a:pt x="829" y="1011"/>
                  </a:lnTo>
                  <a:lnTo>
                    <a:pt x="829" y="1027"/>
                  </a:lnTo>
                  <a:lnTo>
                    <a:pt x="829" y="1042"/>
                  </a:lnTo>
                  <a:lnTo>
                    <a:pt x="829" y="1055"/>
                  </a:lnTo>
                  <a:lnTo>
                    <a:pt x="829" y="1067"/>
                  </a:lnTo>
                  <a:lnTo>
                    <a:pt x="829" y="1078"/>
                  </a:lnTo>
                  <a:lnTo>
                    <a:pt x="829" y="1088"/>
                  </a:lnTo>
                  <a:lnTo>
                    <a:pt x="829" y="1096"/>
                  </a:lnTo>
                  <a:lnTo>
                    <a:pt x="829" y="1103"/>
                  </a:lnTo>
                  <a:lnTo>
                    <a:pt x="829" y="1111"/>
                  </a:lnTo>
                  <a:lnTo>
                    <a:pt x="829" y="1117"/>
                  </a:lnTo>
                  <a:lnTo>
                    <a:pt x="829" y="1121"/>
                  </a:lnTo>
                  <a:lnTo>
                    <a:pt x="829" y="1124"/>
                  </a:lnTo>
                  <a:lnTo>
                    <a:pt x="829" y="1128"/>
                  </a:lnTo>
                  <a:lnTo>
                    <a:pt x="829" y="1128"/>
                  </a:lnTo>
                  <a:lnTo>
                    <a:pt x="829" y="1130"/>
                  </a:lnTo>
                  <a:lnTo>
                    <a:pt x="825" y="1228"/>
                  </a:lnTo>
                  <a:lnTo>
                    <a:pt x="819" y="1324"/>
                  </a:lnTo>
                  <a:lnTo>
                    <a:pt x="814" y="1418"/>
                  </a:lnTo>
                  <a:lnTo>
                    <a:pt x="804" y="1512"/>
                  </a:lnTo>
                  <a:lnTo>
                    <a:pt x="794" y="1602"/>
                  </a:lnTo>
                  <a:lnTo>
                    <a:pt x="781" y="1691"/>
                  </a:lnTo>
                  <a:lnTo>
                    <a:pt x="768" y="1779"/>
                  </a:lnTo>
                  <a:lnTo>
                    <a:pt x="752" y="1863"/>
                  </a:lnTo>
                  <a:lnTo>
                    <a:pt x="745" y="1904"/>
                  </a:lnTo>
                  <a:lnTo>
                    <a:pt x="735" y="1944"/>
                  </a:lnTo>
                  <a:lnTo>
                    <a:pt x="725" y="1982"/>
                  </a:lnTo>
                  <a:lnTo>
                    <a:pt x="716" y="2019"/>
                  </a:lnTo>
                  <a:lnTo>
                    <a:pt x="706" y="2055"/>
                  </a:lnTo>
                  <a:lnTo>
                    <a:pt x="695" y="2090"/>
                  </a:lnTo>
                  <a:lnTo>
                    <a:pt x="685" y="2124"/>
                  </a:lnTo>
                  <a:lnTo>
                    <a:pt x="674" y="2159"/>
                  </a:lnTo>
                  <a:lnTo>
                    <a:pt x="662" y="2190"/>
                  </a:lnTo>
                  <a:lnTo>
                    <a:pt x="650" y="2222"/>
                  </a:lnTo>
                  <a:lnTo>
                    <a:pt x="637" y="2253"/>
                  </a:lnTo>
                  <a:lnTo>
                    <a:pt x="626" y="2282"/>
                  </a:lnTo>
                  <a:lnTo>
                    <a:pt x="614" y="2311"/>
                  </a:lnTo>
                  <a:lnTo>
                    <a:pt x="601" y="2339"/>
                  </a:lnTo>
                  <a:lnTo>
                    <a:pt x="587" y="2366"/>
                  </a:lnTo>
                  <a:lnTo>
                    <a:pt x="576" y="2393"/>
                  </a:lnTo>
                  <a:lnTo>
                    <a:pt x="562" y="2416"/>
                  </a:lnTo>
                  <a:lnTo>
                    <a:pt x="551" y="2441"/>
                  </a:lnTo>
                  <a:lnTo>
                    <a:pt x="535" y="2464"/>
                  </a:lnTo>
                  <a:lnTo>
                    <a:pt x="522" y="2487"/>
                  </a:lnTo>
                  <a:lnTo>
                    <a:pt x="505" y="2510"/>
                  </a:lnTo>
                  <a:lnTo>
                    <a:pt x="489" y="2533"/>
                  </a:lnTo>
                  <a:lnTo>
                    <a:pt x="472" y="2556"/>
                  </a:lnTo>
                  <a:lnTo>
                    <a:pt x="453" y="2581"/>
                  </a:lnTo>
                  <a:lnTo>
                    <a:pt x="434" y="2604"/>
                  </a:lnTo>
                  <a:lnTo>
                    <a:pt x="414" y="2627"/>
                  </a:lnTo>
                  <a:lnTo>
                    <a:pt x="393" y="2650"/>
                  </a:lnTo>
                  <a:lnTo>
                    <a:pt x="372" y="2671"/>
                  </a:lnTo>
                  <a:lnTo>
                    <a:pt x="349" y="2694"/>
                  </a:lnTo>
                  <a:lnTo>
                    <a:pt x="326" y="2717"/>
                  </a:lnTo>
                  <a:lnTo>
                    <a:pt x="303" y="2740"/>
                  </a:lnTo>
                  <a:lnTo>
                    <a:pt x="278" y="2763"/>
                  </a:lnTo>
                  <a:lnTo>
                    <a:pt x="255" y="2781"/>
                  </a:lnTo>
                  <a:lnTo>
                    <a:pt x="232" y="2798"/>
                  </a:lnTo>
                  <a:lnTo>
                    <a:pt x="209" y="2813"/>
                  </a:lnTo>
                  <a:lnTo>
                    <a:pt x="190" y="2829"/>
                  </a:lnTo>
                  <a:lnTo>
                    <a:pt x="171" y="2842"/>
                  </a:lnTo>
                  <a:lnTo>
                    <a:pt x="153" y="2854"/>
                  </a:lnTo>
                  <a:lnTo>
                    <a:pt x="136" y="2863"/>
                  </a:lnTo>
                  <a:lnTo>
                    <a:pt x="121" y="2873"/>
                  </a:lnTo>
                  <a:lnTo>
                    <a:pt x="107" y="2882"/>
                  </a:lnTo>
                  <a:lnTo>
                    <a:pt x="94" y="2888"/>
                  </a:lnTo>
                  <a:lnTo>
                    <a:pt x="82" y="2896"/>
                  </a:lnTo>
                  <a:lnTo>
                    <a:pt x="71" y="2900"/>
                  </a:lnTo>
                  <a:lnTo>
                    <a:pt x="61" y="2904"/>
                  </a:lnTo>
                  <a:lnTo>
                    <a:pt x="52" y="2906"/>
                  </a:lnTo>
                  <a:lnTo>
                    <a:pt x="44" y="2907"/>
                  </a:lnTo>
                  <a:lnTo>
                    <a:pt x="38" y="2909"/>
                  </a:lnTo>
                  <a:lnTo>
                    <a:pt x="29" y="2907"/>
                  </a:lnTo>
                  <a:lnTo>
                    <a:pt x="21" y="2907"/>
                  </a:lnTo>
                  <a:lnTo>
                    <a:pt x="15" y="2906"/>
                  </a:lnTo>
                  <a:lnTo>
                    <a:pt x="9" y="2904"/>
                  </a:lnTo>
                  <a:lnTo>
                    <a:pt x="6" y="2900"/>
                  </a:lnTo>
                  <a:lnTo>
                    <a:pt x="4" y="2894"/>
                  </a:lnTo>
                  <a:lnTo>
                    <a:pt x="2" y="2888"/>
                  </a:lnTo>
                  <a:lnTo>
                    <a:pt x="0" y="2882"/>
                  </a:lnTo>
                  <a:lnTo>
                    <a:pt x="25" y="2846"/>
                  </a:lnTo>
                  <a:lnTo>
                    <a:pt x="50" y="2811"/>
                  </a:lnTo>
                  <a:lnTo>
                    <a:pt x="75" y="2777"/>
                  </a:lnTo>
                  <a:lnTo>
                    <a:pt x="98" y="2742"/>
                  </a:lnTo>
                  <a:lnTo>
                    <a:pt x="119" y="2710"/>
                  </a:lnTo>
                  <a:lnTo>
                    <a:pt x="140" y="2677"/>
                  </a:lnTo>
                  <a:lnTo>
                    <a:pt x="161" y="2644"/>
                  </a:lnTo>
                  <a:lnTo>
                    <a:pt x="180" y="2614"/>
                  </a:lnTo>
                  <a:lnTo>
                    <a:pt x="198" y="2583"/>
                  </a:lnTo>
                  <a:lnTo>
                    <a:pt x="215" y="2554"/>
                  </a:lnTo>
                  <a:lnTo>
                    <a:pt x="232" y="2524"/>
                  </a:lnTo>
                  <a:lnTo>
                    <a:pt x="247" y="2495"/>
                  </a:lnTo>
                  <a:lnTo>
                    <a:pt x="261" y="2468"/>
                  </a:lnTo>
                  <a:lnTo>
                    <a:pt x="274" y="2439"/>
                  </a:lnTo>
                  <a:lnTo>
                    <a:pt x="286" y="2412"/>
                  </a:lnTo>
                  <a:lnTo>
                    <a:pt x="297" y="2387"/>
                  </a:lnTo>
                  <a:lnTo>
                    <a:pt x="313" y="2353"/>
                  </a:lnTo>
                  <a:lnTo>
                    <a:pt x="326" y="2318"/>
                  </a:lnTo>
                  <a:lnTo>
                    <a:pt x="340" y="2284"/>
                  </a:lnTo>
                  <a:lnTo>
                    <a:pt x="353" y="2249"/>
                  </a:lnTo>
                  <a:lnTo>
                    <a:pt x="365" y="2213"/>
                  </a:lnTo>
                  <a:lnTo>
                    <a:pt x="376" y="2176"/>
                  </a:lnTo>
                  <a:lnTo>
                    <a:pt x="388" y="2140"/>
                  </a:lnTo>
                  <a:lnTo>
                    <a:pt x="399" y="2103"/>
                  </a:lnTo>
                  <a:lnTo>
                    <a:pt x="409" y="2065"/>
                  </a:lnTo>
                  <a:lnTo>
                    <a:pt x="418" y="2028"/>
                  </a:lnTo>
                  <a:lnTo>
                    <a:pt x="426" y="1990"/>
                  </a:lnTo>
                  <a:lnTo>
                    <a:pt x="434" y="1952"/>
                  </a:lnTo>
                  <a:lnTo>
                    <a:pt x="441" y="1911"/>
                  </a:lnTo>
                  <a:lnTo>
                    <a:pt x="449" y="1871"/>
                  </a:lnTo>
                  <a:lnTo>
                    <a:pt x="455" y="1831"/>
                  </a:lnTo>
                  <a:lnTo>
                    <a:pt x="462" y="1790"/>
                  </a:lnTo>
                  <a:lnTo>
                    <a:pt x="470" y="1748"/>
                  </a:lnTo>
                  <a:lnTo>
                    <a:pt x="476" y="1706"/>
                  </a:lnTo>
                  <a:lnTo>
                    <a:pt x="483" y="1662"/>
                  </a:lnTo>
                  <a:lnTo>
                    <a:pt x="489" y="1618"/>
                  </a:lnTo>
                  <a:lnTo>
                    <a:pt x="495" y="1574"/>
                  </a:lnTo>
                  <a:lnTo>
                    <a:pt x="501" y="1529"/>
                  </a:lnTo>
                  <a:lnTo>
                    <a:pt x="505" y="1483"/>
                  </a:lnTo>
                  <a:lnTo>
                    <a:pt x="510" y="1437"/>
                  </a:lnTo>
                  <a:lnTo>
                    <a:pt x="512" y="1391"/>
                  </a:lnTo>
                  <a:lnTo>
                    <a:pt x="516" y="1345"/>
                  </a:lnTo>
                  <a:lnTo>
                    <a:pt x="518" y="1297"/>
                  </a:lnTo>
                  <a:lnTo>
                    <a:pt x="522" y="1249"/>
                  </a:lnTo>
                  <a:lnTo>
                    <a:pt x="522" y="1201"/>
                  </a:lnTo>
                  <a:lnTo>
                    <a:pt x="524" y="1151"/>
                  </a:lnTo>
                  <a:lnTo>
                    <a:pt x="524" y="1101"/>
                  </a:lnTo>
                  <a:lnTo>
                    <a:pt x="526" y="1051"/>
                  </a:lnTo>
                  <a:lnTo>
                    <a:pt x="526" y="1050"/>
                  </a:lnTo>
                  <a:lnTo>
                    <a:pt x="526" y="1050"/>
                  </a:lnTo>
                  <a:lnTo>
                    <a:pt x="526" y="1048"/>
                  </a:lnTo>
                  <a:lnTo>
                    <a:pt x="526" y="1046"/>
                  </a:lnTo>
                  <a:lnTo>
                    <a:pt x="526" y="1044"/>
                  </a:lnTo>
                  <a:lnTo>
                    <a:pt x="526" y="1040"/>
                  </a:lnTo>
                  <a:lnTo>
                    <a:pt x="526" y="1036"/>
                  </a:lnTo>
                  <a:lnTo>
                    <a:pt x="526" y="1032"/>
                  </a:lnTo>
                  <a:lnTo>
                    <a:pt x="526" y="1027"/>
                  </a:lnTo>
                  <a:lnTo>
                    <a:pt x="526" y="1021"/>
                  </a:lnTo>
                  <a:lnTo>
                    <a:pt x="526" y="1015"/>
                  </a:lnTo>
                  <a:lnTo>
                    <a:pt x="526" y="1009"/>
                  </a:lnTo>
                  <a:lnTo>
                    <a:pt x="526" y="1002"/>
                  </a:lnTo>
                  <a:lnTo>
                    <a:pt x="526" y="994"/>
                  </a:lnTo>
                  <a:lnTo>
                    <a:pt x="526" y="984"/>
                  </a:lnTo>
                  <a:lnTo>
                    <a:pt x="526" y="977"/>
                  </a:lnTo>
                  <a:lnTo>
                    <a:pt x="526" y="967"/>
                  </a:lnTo>
                  <a:lnTo>
                    <a:pt x="526" y="956"/>
                  </a:lnTo>
                  <a:lnTo>
                    <a:pt x="526" y="946"/>
                  </a:lnTo>
                  <a:lnTo>
                    <a:pt x="526" y="934"/>
                  </a:lnTo>
                  <a:lnTo>
                    <a:pt x="526" y="923"/>
                  </a:lnTo>
                  <a:lnTo>
                    <a:pt x="526" y="909"/>
                  </a:lnTo>
                  <a:lnTo>
                    <a:pt x="526" y="896"/>
                  </a:lnTo>
                  <a:lnTo>
                    <a:pt x="526" y="883"/>
                  </a:lnTo>
                  <a:lnTo>
                    <a:pt x="526" y="869"/>
                  </a:lnTo>
                  <a:lnTo>
                    <a:pt x="526" y="854"/>
                  </a:lnTo>
                  <a:lnTo>
                    <a:pt x="526" y="838"/>
                  </a:lnTo>
                  <a:lnTo>
                    <a:pt x="526" y="823"/>
                  </a:lnTo>
                  <a:lnTo>
                    <a:pt x="526" y="806"/>
                  </a:lnTo>
                  <a:lnTo>
                    <a:pt x="526" y="789"/>
                  </a:lnTo>
                  <a:lnTo>
                    <a:pt x="526" y="771"/>
                  </a:lnTo>
                  <a:lnTo>
                    <a:pt x="526" y="754"/>
                  </a:lnTo>
                  <a:lnTo>
                    <a:pt x="524" y="723"/>
                  </a:lnTo>
                  <a:lnTo>
                    <a:pt x="524" y="693"/>
                  </a:lnTo>
                  <a:lnTo>
                    <a:pt x="524" y="664"/>
                  </a:lnTo>
                  <a:lnTo>
                    <a:pt x="522" y="635"/>
                  </a:lnTo>
                  <a:lnTo>
                    <a:pt x="520" y="606"/>
                  </a:lnTo>
                  <a:lnTo>
                    <a:pt x="518" y="579"/>
                  </a:lnTo>
                  <a:lnTo>
                    <a:pt x="516" y="552"/>
                  </a:lnTo>
                  <a:lnTo>
                    <a:pt x="514" y="526"/>
                  </a:lnTo>
                  <a:lnTo>
                    <a:pt x="512" y="501"/>
                  </a:lnTo>
                  <a:lnTo>
                    <a:pt x="508" y="476"/>
                  </a:lnTo>
                  <a:lnTo>
                    <a:pt x="505" y="451"/>
                  </a:lnTo>
                  <a:lnTo>
                    <a:pt x="501" y="428"/>
                  </a:lnTo>
                  <a:lnTo>
                    <a:pt x="497" y="407"/>
                  </a:lnTo>
                  <a:lnTo>
                    <a:pt x="491" y="384"/>
                  </a:lnTo>
                  <a:lnTo>
                    <a:pt x="485" y="362"/>
                  </a:lnTo>
                  <a:lnTo>
                    <a:pt x="482" y="343"/>
                  </a:lnTo>
                  <a:lnTo>
                    <a:pt x="478" y="318"/>
                  </a:lnTo>
                  <a:lnTo>
                    <a:pt x="474" y="295"/>
                  </a:lnTo>
                  <a:lnTo>
                    <a:pt x="470" y="272"/>
                  </a:lnTo>
                  <a:lnTo>
                    <a:pt x="464" y="249"/>
                  </a:lnTo>
                  <a:lnTo>
                    <a:pt x="459" y="226"/>
                  </a:lnTo>
                  <a:lnTo>
                    <a:pt x="451" y="205"/>
                  </a:lnTo>
                  <a:lnTo>
                    <a:pt x="441" y="184"/>
                  </a:lnTo>
                  <a:lnTo>
                    <a:pt x="430" y="165"/>
                  </a:lnTo>
                  <a:lnTo>
                    <a:pt x="422" y="157"/>
                  </a:lnTo>
                  <a:lnTo>
                    <a:pt x="414" y="149"/>
                  </a:lnTo>
                  <a:lnTo>
                    <a:pt x="409" y="144"/>
                  </a:lnTo>
                  <a:lnTo>
                    <a:pt x="401" y="136"/>
                  </a:lnTo>
                  <a:lnTo>
                    <a:pt x="395" y="130"/>
                  </a:lnTo>
                  <a:lnTo>
                    <a:pt x="391" y="124"/>
                  </a:lnTo>
                  <a:lnTo>
                    <a:pt x="386" y="119"/>
                  </a:lnTo>
                  <a:lnTo>
                    <a:pt x="382" y="115"/>
                  </a:lnTo>
                  <a:lnTo>
                    <a:pt x="378" y="109"/>
                  </a:lnTo>
                  <a:lnTo>
                    <a:pt x="376" y="105"/>
                  </a:lnTo>
                  <a:lnTo>
                    <a:pt x="372" y="101"/>
                  </a:lnTo>
                  <a:lnTo>
                    <a:pt x="370" y="98"/>
                  </a:lnTo>
                  <a:lnTo>
                    <a:pt x="368" y="94"/>
                  </a:lnTo>
                  <a:lnTo>
                    <a:pt x="368" y="90"/>
                  </a:lnTo>
                  <a:lnTo>
                    <a:pt x="366" y="84"/>
                  </a:lnTo>
                  <a:lnTo>
                    <a:pt x="366" y="75"/>
                  </a:lnTo>
                  <a:lnTo>
                    <a:pt x="368" y="63"/>
                  </a:lnTo>
                  <a:lnTo>
                    <a:pt x="370" y="55"/>
                  </a:lnTo>
                  <a:lnTo>
                    <a:pt x="372" y="46"/>
                  </a:lnTo>
                  <a:lnTo>
                    <a:pt x="376" y="38"/>
                  </a:lnTo>
                  <a:lnTo>
                    <a:pt x="380" y="30"/>
                  </a:lnTo>
                  <a:lnTo>
                    <a:pt x="386" y="25"/>
                  </a:lnTo>
                  <a:lnTo>
                    <a:pt x="391" y="19"/>
                  </a:lnTo>
                  <a:lnTo>
                    <a:pt x="397" y="15"/>
                  </a:lnTo>
                  <a:lnTo>
                    <a:pt x="405" y="11"/>
                  </a:lnTo>
                  <a:lnTo>
                    <a:pt x="412" y="7"/>
                  </a:lnTo>
                  <a:lnTo>
                    <a:pt x="420" y="4"/>
                  </a:lnTo>
                  <a:lnTo>
                    <a:pt x="430" y="2"/>
                  </a:lnTo>
                  <a:lnTo>
                    <a:pt x="439" y="0"/>
                  </a:lnTo>
                  <a:lnTo>
                    <a:pt x="451" y="0"/>
                  </a:lnTo>
                  <a:lnTo>
                    <a:pt x="462" y="0"/>
                  </a:lnTo>
                  <a:lnTo>
                    <a:pt x="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657600" y="3886200"/>
              <a:ext cx="1343025" cy="2557463"/>
            </a:xfrm>
            <a:custGeom>
              <a:avLst/>
              <a:gdLst/>
              <a:ahLst/>
              <a:cxnLst>
                <a:cxn ang="0">
                  <a:pos x="1295" y="16"/>
                </a:cxn>
                <a:cxn ang="0">
                  <a:pos x="1403" y="73"/>
                </a:cxn>
                <a:cxn ang="0">
                  <a:pos x="1547" y="166"/>
                </a:cxn>
                <a:cxn ang="0">
                  <a:pos x="1639" y="244"/>
                </a:cxn>
                <a:cxn ang="0">
                  <a:pos x="1685" y="309"/>
                </a:cxn>
                <a:cxn ang="0">
                  <a:pos x="1687" y="381"/>
                </a:cxn>
                <a:cxn ang="0">
                  <a:pos x="1643" y="482"/>
                </a:cxn>
                <a:cxn ang="0">
                  <a:pos x="1616" y="572"/>
                </a:cxn>
                <a:cxn ang="0">
                  <a:pos x="1595" y="684"/>
                </a:cxn>
                <a:cxn ang="0">
                  <a:pos x="1579" y="818"/>
                </a:cxn>
                <a:cxn ang="0">
                  <a:pos x="1570" y="974"/>
                </a:cxn>
                <a:cxn ang="0">
                  <a:pos x="1566" y="1152"/>
                </a:cxn>
                <a:cxn ang="0">
                  <a:pos x="1566" y="1336"/>
                </a:cxn>
                <a:cxn ang="0">
                  <a:pos x="1568" y="1499"/>
                </a:cxn>
                <a:cxn ang="0">
                  <a:pos x="1572" y="1645"/>
                </a:cxn>
                <a:cxn ang="0">
                  <a:pos x="1576" y="1772"/>
                </a:cxn>
                <a:cxn ang="0">
                  <a:pos x="1581" y="1899"/>
                </a:cxn>
                <a:cxn ang="0">
                  <a:pos x="1595" y="2183"/>
                </a:cxn>
                <a:cxn ang="0">
                  <a:pos x="1593" y="2494"/>
                </a:cxn>
                <a:cxn ang="0">
                  <a:pos x="1560" y="2749"/>
                </a:cxn>
                <a:cxn ang="0">
                  <a:pos x="1491" y="2954"/>
                </a:cxn>
                <a:cxn ang="0">
                  <a:pos x="1393" y="3110"/>
                </a:cxn>
                <a:cxn ang="0">
                  <a:pos x="1305" y="3198"/>
                </a:cxn>
                <a:cxn ang="0">
                  <a:pos x="1194" y="3066"/>
                </a:cxn>
                <a:cxn ang="0">
                  <a:pos x="1090" y="2597"/>
                </a:cxn>
                <a:cxn ang="0">
                  <a:pos x="1132" y="2576"/>
                </a:cxn>
                <a:cxn ang="0">
                  <a:pos x="1169" y="2536"/>
                </a:cxn>
                <a:cxn ang="0">
                  <a:pos x="1192" y="2463"/>
                </a:cxn>
                <a:cxn ang="0">
                  <a:pos x="1211" y="2344"/>
                </a:cxn>
                <a:cxn ang="0">
                  <a:pos x="1224" y="2183"/>
                </a:cxn>
                <a:cxn ang="0">
                  <a:pos x="1232" y="1977"/>
                </a:cxn>
                <a:cxn ang="0">
                  <a:pos x="1236" y="1730"/>
                </a:cxn>
                <a:cxn ang="0">
                  <a:pos x="1236" y="1509"/>
                </a:cxn>
                <a:cxn ang="0">
                  <a:pos x="1236" y="1338"/>
                </a:cxn>
                <a:cxn ang="0">
                  <a:pos x="1232" y="1150"/>
                </a:cxn>
                <a:cxn ang="0">
                  <a:pos x="1226" y="943"/>
                </a:cxn>
                <a:cxn ang="0">
                  <a:pos x="1219" y="718"/>
                </a:cxn>
                <a:cxn ang="0">
                  <a:pos x="1211" y="501"/>
                </a:cxn>
                <a:cxn ang="0">
                  <a:pos x="1203" y="425"/>
                </a:cxn>
                <a:cxn ang="0">
                  <a:pos x="1190" y="379"/>
                </a:cxn>
                <a:cxn ang="0">
                  <a:pos x="1150" y="344"/>
                </a:cxn>
                <a:cxn ang="0">
                  <a:pos x="1073" y="331"/>
                </a:cxn>
                <a:cxn ang="0">
                  <a:pos x="1006" y="338"/>
                </a:cxn>
                <a:cxn ang="0">
                  <a:pos x="888" y="354"/>
                </a:cxn>
                <a:cxn ang="0">
                  <a:pos x="687" y="396"/>
                </a:cxn>
                <a:cxn ang="0">
                  <a:pos x="474" y="452"/>
                </a:cxn>
                <a:cxn ang="0">
                  <a:pos x="322" y="496"/>
                </a:cxn>
                <a:cxn ang="0">
                  <a:pos x="234" y="530"/>
                </a:cxn>
                <a:cxn ang="0">
                  <a:pos x="176" y="532"/>
                </a:cxn>
                <a:cxn ang="0">
                  <a:pos x="123" y="511"/>
                </a:cxn>
                <a:cxn ang="0">
                  <a:pos x="63" y="471"/>
                </a:cxn>
                <a:cxn ang="0">
                  <a:pos x="23" y="423"/>
                </a:cxn>
                <a:cxn ang="0">
                  <a:pos x="2" y="386"/>
                </a:cxn>
                <a:cxn ang="0">
                  <a:pos x="8" y="344"/>
                </a:cxn>
                <a:cxn ang="0">
                  <a:pos x="92" y="321"/>
                </a:cxn>
                <a:cxn ang="0">
                  <a:pos x="322" y="285"/>
                </a:cxn>
                <a:cxn ang="0">
                  <a:pos x="579" y="231"/>
                </a:cxn>
                <a:cxn ang="0">
                  <a:pos x="814" y="166"/>
                </a:cxn>
                <a:cxn ang="0">
                  <a:pos x="983" y="108"/>
                </a:cxn>
                <a:cxn ang="0">
                  <a:pos x="1117" y="56"/>
                </a:cxn>
                <a:cxn ang="0">
                  <a:pos x="1190" y="22"/>
                </a:cxn>
                <a:cxn ang="0">
                  <a:pos x="1230" y="4"/>
                </a:cxn>
                <a:cxn ang="0">
                  <a:pos x="1244" y="0"/>
                </a:cxn>
              </a:cxnLst>
              <a:rect l="0" t="0" r="r" b="b"/>
              <a:pathLst>
                <a:path w="1693" h="3221">
                  <a:moveTo>
                    <a:pt x="1244" y="0"/>
                  </a:moveTo>
                  <a:lnTo>
                    <a:pt x="1251" y="0"/>
                  </a:lnTo>
                  <a:lnTo>
                    <a:pt x="1261" y="2"/>
                  </a:lnTo>
                  <a:lnTo>
                    <a:pt x="1270" y="6"/>
                  </a:lnTo>
                  <a:lnTo>
                    <a:pt x="1282" y="10"/>
                  </a:lnTo>
                  <a:lnTo>
                    <a:pt x="1295" y="16"/>
                  </a:lnTo>
                  <a:lnTo>
                    <a:pt x="1311" y="22"/>
                  </a:lnTo>
                  <a:lnTo>
                    <a:pt x="1326" y="29"/>
                  </a:lnTo>
                  <a:lnTo>
                    <a:pt x="1343" y="39"/>
                  </a:lnTo>
                  <a:lnTo>
                    <a:pt x="1363" y="48"/>
                  </a:lnTo>
                  <a:lnTo>
                    <a:pt x="1382" y="60"/>
                  </a:lnTo>
                  <a:lnTo>
                    <a:pt x="1403" y="73"/>
                  </a:lnTo>
                  <a:lnTo>
                    <a:pt x="1426" y="87"/>
                  </a:lnTo>
                  <a:lnTo>
                    <a:pt x="1449" y="100"/>
                  </a:lnTo>
                  <a:lnTo>
                    <a:pt x="1474" y="118"/>
                  </a:lnTo>
                  <a:lnTo>
                    <a:pt x="1501" y="135"/>
                  </a:lnTo>
                  <a:lnTo>
                    <a:pt x="1528" y="152"/>
                  </a:lnTo>
                  <a:lnTo>
                    <a:pt x="1547" y="166"/>
                  </a:lnTo>
                  <a:lnTo>
                    <a:pt x="1566" y="179"/>
                  </a:lnTo>
                  <a:lnTo>
                    <a:pt x="1583" y="192"/>
                  </a:lnTo>
                  <a:lnTo>
                    <a:pt x="1599" y="206"/>
                  </a:lnTo>
                  <a:lnTo>
                    <a:pt x="1612" y="219"/>
                  </a:lnTo>
                  <a:lnTo>
                    <a:pt x="1626" y="231"/>
                  </a:lnTo>
                  <a:lnTo>
                    <a:pt x="1639" y="244"/>
                  </a:lnTo>
                  <a:lnTo>
                    <a:pt x="1650" y="256"/>
                  </a:lnTo>
                  <a:lnTo>
                    <a:pt x="1660" y="267"/>
                  </a:lnTo>
                  <a:lnTo>
                    <a:pt x="1668" y="279"/>
                  </a:lnTo>
                  <a:lnTo>
                    <a:pt x="1675" y="288"/>
                  </a:lnTo>
                  <a:lnTo>
                    <a:pt x="1681" y="300"/>
                  </a:lnTo>
                  <a:lnTo>
                    <a:pt x="1685" y="309"/>
                  </a:lnTo>
                  <a:lnTo>
                    <a:pt x="1689" y="319"/>
                  </a:lnTo>
                  <a:lnTo>
                    <a:pt x="1691" y="329"/>
                  </a:lnTo>
                  <a:lnTo>
                    <a:pt x="1693" y="338"/>
                  </a:lnTo>
                  <a:lnTo>
                    <a:pt x="1691" y="352"/>
                  </a:lnTo>
                  <a:lnTo>
                    <a:pt x="1689" y="365"/>
                  </a:lnTo>
                  <a:lnTo>
                    <a:pt x="1687" y="381"/>
                  </a:lnTo>
                  <a:lnTo>
                    <a:pt x="1681" y="396"/>
                  </a:lnTo>
                  <a:lnTo>
                    <a:pt x="1675" y="413"/>
                  </a:lnTo>
                  <a:lnTo>
                    <a:pt x="1668" y="432"/>
                  </a:lnTo>
                  <a:lnTo>
                    <a:pt x="1658" y="450"/>
                  </a:lnTo>
                  <a:lnTo>
                    <a:pt x="1649" y="471"/>
                  </a:lnTo>
                  <a:lnTo>
                    <a:pt x="1643" y="482"/>
                  </a:lnTo>
                  <a:lnTo>
                    <a:pt x="1637" y="496"/>
                  </a:lnTo>
                  <a:lnTo>
                    <a:pt x="1633" y="509"/>
                  </a:lnTo>
                  <a:lnTo>
                    <a:pt x="1627" y="524"/>
                  </a:lnTo>
                  <a:lnTo>
                    <a:pt x="1624" y="540"/>
                  </a:lnTo>
                  <a:lnTo>
                    <a:pt x="1620" y="555"/>
                  </a:lnTo>
                  <a:lnTo>
                    <a:pt x="1616" y="572"/>
                  </a:lnTo>
                  <a:lnTo>
                    <a:pt x="1612" y="590"/>
                  </a:lnTo>
                  <a:lnTo>
                    <a:pt x="1608" y="607"/>
                  </a:lnTo>
                  <a:lnTo>
                    <a:pt x="1604" y="624"/>
                  </a:lnTo>
                  <a:lnTo>
                    <a:pt x="1601" y="643"/>
                  </a:lnTo>
                  <a:lnTo>
                    <a:pt x="1597" y="663"/>
                  </a:lnTo>
                  <a:lnTo>
                    <a:pt x="1595" y="684"/>
                  </a:lnTo>
                  <a:lnTo>
                    <a:pt x="1591" y="705"/>
                  </a:lnTo>
                  <a:lnTo>
                    <a:pt x="1589" y="726"/>
                  </a:lnTo>
                  <a:lnTo>
                    <a:pt x="1585" y="747"/>
                  </a:lnTo>
                  <a:lnTo>
                    <a:pt x="1583" y="770"/>
                  </a:lnTo>
                  <a:lnTo>
                    <a:pt x="1581" y="793"/>
                  </a:lnTo>
                  <a:lnTo>
                    <a:pt x="1579" y="818"/>
                  </a:lnTo>
                  <a:lnTo>
                    <a:pt x="1578" y="841"/>
                  </a:lnTo>
                  <a:lnTo>
                    <a:pt x="1576" y="868"/>
                  </a:lnTo>
                  <a:lnTo>
                    <a:pt x="1574" y="893"/>
                  </a:lnTo>
                  <a:lnTo>
                    <a:pt x="1572" y="920"/>
                  </a:lnTo>
                  <a:lnTo>
                    <a:pt x="1570" y="947"/>
                  </a:lnTo>
                  <a:lnTo>
                    <a:pt x="1570" y="974"/>
                  </a:lnTo>
                  <a:lnTo>
                    <a:pt x="1568" y="1002"/>
                  </a:lnTo>
                  <a:lnTo>
                    <a:pt x="1568" y="1031"/>
                  </a:lnTo>
                  <a:lnTo>
                    <a:pt x="1566" y="1060"/>
                  </a:lnTo>
                  <a:lnTo>
                    <a:pt x="1566" y="1091"/>
                  </a:lnTo>
                  <a:lnTo>
                    <a:pt x="1566" y="1121"/>
                  </a:lnTo>
                  <a:lnTo>
                    <a:pt x="1566" y="1152"/>
                  </a:lnTo>
                  <a:lnTo>
                    <a:pt x="1566" y="1185"/>
                  </a:lnTo>
                  <a:lnTo>
                    <a:pt x="1566" y="1215"/>
                  </a:lnTo>
                  <a:lnTo>
                    <a:pt x="1566" y="1246"/>
                  </a:lnTo>
                  <a:lnTo>
                    <a:pt x="1566" y="1277"/>
                  </a:lnTo>
                  <a:lnTo>
                    <a:pt x="1566" y="1306"/>
                  </a:lnTo>
                  <a:lnTo>
                    <a:pt x="1566" y="1336"/>
                  </a:lnTo>
                  <a:lnTo>
                    <a:pt x="1566" y="1365"/>
                  </a:lnTo>
                  <a:lnTo>
                    <a:pt x="1566" y="1392"/>
                  </a:lnTo>
                  <a:lnTo>
                    <a:pt x="1566" y="1421"/>
                  </a:lnTo>
                  <a:lnTo>
                    <a:pt x="1568" y="1448"/>
                  </a:lnTo>
                  <a:lnTo>
                    <a:pt x="1568" y="1474"/>
                  </a:lnTo>
                  <a:lnTo>
                    <a:pt x="1568" y="1499"/>
                  </a:lnTo>
                  <a:lnTo>
                    <a:pt x="1568" y="1524"/>
                  </a:lnTo>
                  <a:lnTo>
                    <a:pt x="1568" y="1551"/>
                  </a:lnTo>
                  <a:lnTo>
                    <a:pt x="1570" y="1574"/>
                  </a:lnTo>
                  <a:lnTo>
                    <a:pt x="1570" y="1599"/>
                  </a:lnTo>
                  <a:lnTo>
                    <a:pt x="1570" y="1622"/>
                  </a:lnTo>
                  <a:lnTo>
                    <a:pt x="1572" y="1645"/>
                  </a:lnTo>
                  <a:lnTo>
                    <a:pt x="1572" y="1668"/>
                  </a:lnTo>
                  <a:lnTo>
                    <a:pt x="1572" y="1689"/>
                  </a:lnTo>
                  <a:lnTo>
                    <a:pt x="1574" y="1711"/>
                  </a:lnTo>
                  <a:lnTo>
                    <a:pt x="1574" y="1732"/>
                  </a:lnTo>
                  <a:lnTo>
                    <a:pt x="1574" y="1753"/>
                  </a:lnTo>
                  <a:lnTo>
                    <a:pt x="1576" y="1772"/>
                  </a:lnTo>
                  <a:lnTo>
                    <a:pt x="1576" y="1793"/>
                  </a:lnTo>
                  <a:lnTo>
                    <a:pt x="1578" y="1812"/>
                  </a:lnTo>
                  <a:lnTo>
                    <a:pt x="1578" y="1830"/>
                  </a:lnTo>
                  <a:lnTo>
                    <a:pt x="1579" y="1849"/>
                  </a:lnTo>
                  <a:lnTo>
                    <a:pt x="1579" y="1866"/>
                  </a:lnTo>
                  <a:lnTo>
                    <a:pt x="1581" y="1899"/>
                  </a:lnTo>
                  <a:lnTo>
                    <a:pt x="1585" y="1931"/>
                  </a:lnTo>
                  <a:lnTo>
                    <a:pt x="1587" y="1979"/>
                  </a:lnTo>
                  <a:lnTo>
                    <a:pt x="1589" y="2027"/>
                  </a:lnTo>
                  <a:lnTo>
                    <a:pt x="1591" y="2079"/>
                  </a:lnTo>
                  <a:lnTo>
                    <a:pt x="1593" y="2129"/>
                  </a:lnTo>
                  <a:lnTo>
                    <a:pt x="1595" y="2183"/>
                  </a:lnTo>
                  <a:lnTo>
                    <a:pt x="1597" y="2236"/>
                  </a:lnTo>
                  <a:lnTo>
                    <a:pt x="1597" y="2292"/>
                  </a:lnTo>
                  <a:lnTo>
                    <a:pt x="1597" y="2348"/>
                  </a:lnTo>
                  <a:lnTo>
                    <a:pt x="1597" y="2398"/>
                  </a:lnTo>
                  <a:lnTo>
                    <a:pt x="1595" y="2448"/>
                  </a:lnTo>
                  <a:lnTo>
                    <a:pt x="1593" y="2494"/>
                  </a:lnTo>
                  <a:lnTo>
                    <a:pt x="1589" y="2540"/>
                  </a:lnTo>
                  <a:lnTo>
                    <a:pt x="1585" y="2586"/>
                  </a:lnTo>
                  <a:lnTo>
                    <a:pt x="1581" y="2628"/>
                  </a:lnTo>
                  <a:lnTo>
                    <a:pt x="1574" y="2670"/>
                  </a:lnTo>
                  <a:lnTo>
                    <a:pt x="1568" y="2711"/>
                  </a:lnTo>
                  <a:lnTo>
                    <a:pt x="1560" y="2749"/>
                  </a:lnTo>
                  <a:lnTo>
                    <a:pt x="1551" y="2787"/>
                  </a:lnTo>
                  <a:lnTo>
                    <a:pt x="1541" y="2822"/>
                  </a:lnTo>
                  <a:lnTo>
                    <a:pt x="1530" y="2858"/>
                  </a:lnTo>
                  <a:lnTo>
                    <a:pt x="1518" y="2891"/>
                  </a:lnTo>
                  <a:lnTo>
                    <a:pt x="1505" y="2924"/>
                  </a:lnTo>
                  <a:lnTo>
                    <a:pt x="1491" y="2954"/>
                  </a:lnTo>
                  <a:lnTo>
                    <a:pt x="1478" y="2983"/>
                  </a:lnTo>
                  <a:lnTo>
                    <a:pt x="1460" y="3012"/>
                  </a:lnTo>
                  <a:lnTo>
                    <a:pt x="1443" y="3039"/>
                  </a:lnTo>
                  <a:lnTo>
                    <a:pt x="1426" y="3064"/>
                  </a:lnTo>
                  <a:lnTo>
                    <a:pt x="1411" y="3087"/>
                  </a:lnTo>
                  <a:lnTo>
                    <a:pt x="1393" y="3110"/>
                  </a:lnTo>
                  <a:lnTo>
                    <a:pt x="1378" y="3129"/>
                  </a:lnTo>
                  <a:lnTo>
                    <a:pt x="1363" y="3146"/>
                  </a:lnTo>
                  <a:lnTo>
                    <a:pt x="1347" y="3162"/>
                  </a:lnTo>
                  <a:lnTo>
                    <a:pt x="1334" y="3175"/>
                  </a:lnTo>
                  <a:lnTo>
                    <a:pt x="1318" y="3188"/>
                  </a:lnTo>
                  <a:lnTo>
                    <a:pt x="1305" y="3198"/>
                  </a:lnTo>
                  <a:lnTo>
                    <a:pt x="1292" y="3206"/>
                  </a:lnTo>
                  <a:lnTo>
                    <a:pt x="1276" y="3213"/>
                  </a:lnTo>
                  <a:lnTo>
                    <a:pt x="1263" y="3217"/>
                  </a:lnTo>
                  <a:lnTo>
                    <a:pt x="1249" y="3221"/>
                  </a:lnTo>
                  <a:lnTo>
                    <a:pt x="1238" y="3221"/>
                  </a:lnTo>
                  <a:lnTo>
                    <a:pt x="1194" y="3066"/>
                  </a:lnTo>
                  <a:lnTo>
                    <a:pt x="1151" y="2910"/>
                  </a:lnTo>
                  <a:lnTo>
                    <a:pt x="1109" y="2755"/>
                  </a:lnTo>
                  <a:lnTo>
                    <a:pt x="1067" y="2599"/>
                  </a:lnTo>
                  <a:lnTo>
                    <a:pt x="1075" y="2599"/>
                  </a:lnTo>
                  <a:lnTo>
                    <a:pt x="1082" y="2597"/>
                  </a:lnTo>
                  <a:lnTo>
                    <a:pt x="1090" y="2597"/>
                  </a:lnTo>
                  <a:lnTo>
                    <a:pt x="1098" y="2595"/>
                  </a:lnTo>
                  <a:lnTo>
                    <a:pt x="1105" y="2592"/>
                  </a:lnTo>
                  <a:lnTo>
                    <a:pt x="1111" y="2588"/>
                  </a:lnTo>
                  <a:lnTo>
                    <a:pt x="1119" y="2584"/>
                  </a:lnTo>
                  <a:lnTo>
                    <a:pt x="1125" y="2580"/>
                  </a:lnTo>
                  <a:lnTo>
                    <a:pt x="1132" y="2576"/>
                  </a:lnTo>
                  <a:lnTo>
                    <a:pt x="1138" y="2570"/>
                  </a:lnTo>
                  <a:lnTo>
                    <a:pt x="1144" y="2565"/>
                  </a:lnTo>
                  <a:lnTo>
                    <a:pt x="1150" y="2557"/>
                  </a:lnTo>
                  <a:lnTo>
                    <a:pt x="1157" y="2551"/>
                  </a:lnTo>
                  <a:lnTo>
                    <a:pt x="1163" y="2544"/>
                  </a:lnTo>
                  <a:lnTo>
                    <a:pt x="1169" y="2536"/>
                  </a:lnTo>
                  <a:lnTo>
                    <a:pt x="1174" y="2526"/>
                  </a:lnTo>
                  <a:lnTo>
                    <a:pt x="1178" y="2517"/>
                  </a:lnTo>
                  <a:lnTo>
                    <a:pt x="1182" y="2505"/>
                  </a:lnTo>
                  <a:lnTo>
                    <a:pt x="1186" y="2492"/>
                  </a:lnTo>
                  <a:lnTo>
                    <a:pt x="1190" y="2478"/>
                  </a:lnTo>
                  <a:lnTo>
                    <a:pt x="1192" y="2463"/>
                  </a:lnTo>
                  <a:lnTo>
                    <a:pt x="1196" y="2446"/>
                  </a:lnTo>
                  <a:lnTo>
                    <a:pt x="1199" y="2428"/>
                  </a:lnTo>
                  <a:lnTo>
                    <a:pt x="1201" y="2409"/>
                  </a:lnTo>
                  <a:lnTo>
                    <a:pt x="1205" y="2388"/>
                  </a:lnTo>
                  <a:lnTo>
                    <a:pt x="1207" y="2367"/>
                  </a:lnTo>
                  <a:lnTo>
                    <a:pt x="1211" y="2344"/>
                  </a:lnTo>
                  <a:lnTo>
                    <a:pt x="1213" y="2321"/>
                  </a:lnTo>
                  <a:lnTo>
                    <a:pt x="1215" y="2296"/>
                  </a:lnTo>
                  <a:lnTo>
                    <a:pt x="1217" y="2269"/>
                  </a:lnTo>
                  <a:lnTo>
                    <a:pt x="1221" y="2242"/>
                  </a:lnTo>
                  <a:lnTo>
                    <a:pt x="1222" y="2213"/>
                  </a:lnTo>
                  <a:lnTo>
                    <a:pt x="1224" y="2183"/>
                  </a:lnTo>
                  <a:lnTo>
                    <a:pt x="1224" y="2152"/>
                  </a:lnTo>
                  <a:lnTo>
                    <a:pt x="1226" y="2119"/>
                  </a:lnTo>
                  <a:lnTo>
                    <a:pt x="1228" y="2087"/>
                  </a:lnTo>
                  <a:lnTo>
                    <a:pt x="1230" y="2052"/>
                  </a:lnTo>
                  <a:lnTo>
                    <a:pt x="1230" y="2016"/>
                  </a:lnTo>
                  <a:lnTo>
                    <a:pt x="1232" y="1977"/>
                  </a:lnTo>
                  <a:lnTo>
                    <a:pt x="1234" y="1939"/>
                  </a:lnTo>
                  <a:lnTo>
                    <a:pt x="1234" y="1901"/>
                  </a:lnTo>
                  <a:lnTo>
                    <a:pt x="1234" y="1858"/>
                  </a:lnTo>
                  <a:lnTo>
                    <a:pt x="1236" y="1816"/>
                  </a:lnTo>
                  <a:lnTo>
                    <a:pt x="1236" y="1774"/>
                  </a:lnTo>
                  <a:lnTo>
                    <a:pt x="1236" y="1730"/>
                  </a:lnTo>
                  <a:lnTo>
                    <a:pt x="1236" y="1684"/>
                  </a:lnTo>
                  <a:lnTo>
                    <a:pt x="1236" y="1636"/>
                  </a:lnTo>
                  <a:lnTo>
                    <a:pt x="1238" y="1588"/>
                  </a:lnTo>
                  <a:lnTo>
                    <a:pt x="1238" y="1563"/>
                  </a:lnTo>
                  <a:lnTo>
                    <a:pt x="1236" y="1536"/>
                  </a:lnTo>
                  <a:lnTo>
                    <a:pt x="1236" y="1509"/>
                  </a:lnTo>
                  <a:lnTo>
                    <a:pt x="1236" y="1482"/>
                  </a:lnTo>
                  <a:lnTo>
                    <a:pt x="1236" y="1455"/>
                  </a:lnTo>
                  <a:lnTo>
                    <a:pt x="1236" y="1427"/>
                  </a:lnTo>
                  <a:lnTo>
                    <a:pt x="1236" y="1398"/>
                  </a:lnTo>
                  <a:lnTo>
                    <a:pt x="1236" y="1369"/>
                  </a:lnTo>
                  <a:lnTo>
                    <a:pt x="1236" y="1338"/>
                  </a:lnTo>
                  <a:lnTo>
                    <a:pt x="1234" y="1308"/>
                  </a:lnTo>
                  <a:lnTo>
                    <a:pt x="1234" y="1277"/>
                  </a:lnTo>
                  <a:lnTo>
                    <a:pt x="1234" y="1246"/>
                  </a:lnTo>
                  <a:lnTo>
                    <a:pt x="1234" y="1215"/>
                  </a:lnTo>
                  <a:lnTo>
                    <a:pt x="1232" y="1183"/>
                  </a:lnTo>
                  <a:lnTo>
                    <a:pt x="1232" y="1150"/>
                  </a:lnTo>
                  <a:lnTo>
                    <a:pt x="1232" y="1116"/>
                  </a:lnTo>
                  <a:lnTo>
                    <a:pt x="1230" y="1083"/>
                  </a:lnTo>
                  <a:lnTo>
                    <a:pt x="1230" y="1048"/>
                  </a:lnTo>
                  <a:lnTo>
                    <a:pt x="1228" y="1014"/>
                  </a:lnTo>
                  <a:lnTo>
                    <a:pt x="1228" y="979"/>
                  </a:lnTo>
                  <a:lnTo>
                    <a:pt x="1226" y="943"/>
                  </a:lnTo>
                  <a:lnTo>
                    <a:pt x="1226" y="906"/>
                  </a:lnTo>
                  <a:lnTo>
                    <a:pt x="1224" y="870"/>
                  </a:lnTo>
                  <a:lnTo>
                    <a:pt x="1222" y="832"/>
                  </a:lnTo>
                  <a:lnTo>
                    <a:pt x="1222" y="795"/>
                  </a:lnTo>
                  <a:lnTo>
                    <a:pt x="1221" y="757"/>
                  </a:lnTo>
                  <a:lnTo>
                    <a:pt x="1219" y="718"/>
                  </a:lnTo>
                  <a:lnTo>
                    <a:pt x="1219" y="678"/>
                  </a:lnTo>
                  <a:lnTo>
                    <a:pt x="1217" y="638"/>
                  </a:lnTo>
                  <a:lnTo>
                    <a:pt x="1215" y="599"/>
                  </a:lnTo>
                  <a:lnTo>
                    <a:pt x="1213" y="557"/>
                  </a:lnTo>
                  <a:lnTo>
                    <a:pt x="1211" y="517"/>
                  </a:lnTo>
                  <a:lnTo>
                    <a:pt x="1211" y="501"/>
                  </a:lnTo>
                  <a:lnTo>
                    <a:pt x="1209" y="486"/>
                  </a:lnTo>
                  <a:lnTo>
                    <a:pt x="1207" y="473"/>
                  </a:lnTo>
                  <a:lnTo>
                    <a:pt x="1207" y="459"/>
                  </a:lnTo>
                  <a:lnTo>
                    <a:pt x="1205" y="448"/>
                  </a:lnTo>
                  <a:lnTo>
                    <a:pt x="1203" y="436"/>
                  </a:lnTo>
                  <a:lnTo>
                    <a:pt x="1203" y="425"/>
                  </a:lnTo>
                  <a:lnTo>
                    <a:pt x="1201" y="415"/>
                  </a:lnTo>
                  <a:lnTo>
                    <a:pt x="1199" y="407"/>
                  </a:lnTo>
                  <a:lnTo>
                    <a:pt x="1198" y="398"/>
                  </a:lnTo>
                  <a:lnTo>
                    <a:pt x="1196" y="392"/>
                  </a:lnTo>
                  <a:lnTo>
                    <a:pt x="1192" y="384"/>
                  </a:lnTo>
                  <a:lnTo>
                    <a:pt x="1190" y="379"/>
                  </a:lnTo>
                  <a:lnTo>
                    <a:pt x="1186" y="373"/>
                  </a:lnTo>
                  <a:lnTo>
                    <a:pt x="1184" y="369"/>
                  </a:lnTo>
                  <a:lnTo>
                    <a:pt x="1180" y="365"/>
                  </a:lnTo>
                  <a:lnTo>
                    <a:pt x="1171" y="357"/>
                  </a:lnTo>
                  <a:lnTo>
                    <a:pt x="1159" y="350"/>
                  </a:lnTo>
                  <a:lnTo>
                    <a:pt x="1150" y="344"/>
                  </a:lnTo>
                  <a:lnTo>
                    <a:pt x="1136" y="340"/>
                  </a:lnTo>
                  <a:lnTo>
                    <a:pt x="1125" y="336"/>
                  </a:lnTo>
                  <a:lnTo>
                    <a:pt x="1109" y="333"/>
                  </a:lnTo>
                  <a:lnTo>
                    <a:pt x="1096" y="333"/>
                  </a:lnTo>
                  <a:lnTo>
                    <a:pt x="1079" y="331"/>
                  </a:lnTo>
                  <a:lnTo>
                    <a:pt x="1073" y="331"/>
                  </a:lnTo>
                  <a:lnTo>
                    <a:pt x="1065" y="333"/>
                  </a:lnTo>
                  <a:lnTo>
                    <a:pt x="1055" y="333"/>
                  </a:lnTo>
                  <a:lnTo>
                    <a:pt x="1044" y="333"/>
                  </a:lnTo>
                  <a:lnTo>
                    <a:pt x="1032" y="334"/>
                  </a:lnTo>
                  <a:lnTo>
                    <a:pt x="1019" y="336"/>
                  </a:lnTo>
                  <a:lnTo>
                    <a:pt x="1006" y="338"/>
                  </a:lnTo>
                  <a:lnTo>
                    <a:pt x="988" y="340"/>
                  </a:lnTo>
                  <a:lnTo>
                    <a:pt x="971" y="342"/>
                  </a:lnTo>
                  <a:lnTo>
                    <a:pt x="954" y="344"/>
                  </a:lnTo>
                  <a:lnTo>
                    <a:pt x="933" y="348"/>
                  </a:lnTo>
                  <a:lnTo>
                    <a:pt x="912" y="350"/>
                  </a:lnTo>
                  <a:lnTo>
                    <a:pt x="888" y="354"/>
                  </a:lnTo>
                  <a:lnTo>
                    <a:pt x="865" y="357"/>
                  </a:lnTo>
                  <a:lnTo>
                    <a:pt x="841" y="361"/>
                  </a:lnTo>
                  <a:lnTo>
                    <a:pt x="814" y="365"/>
                  </a:lnTo>
                  <a:lnTo>
                    <a:pt x="770" y="375"/>
                  </a:lnTo>
                  <a:lnTo>
                    <a:pt x="727" y="386"/>
                  </a:lnTo>
                  <a:lnTo>
                    <a:pt x="687" y="396"/>
                  </a:lnTo>
                  <a:lnTo>
                    <a:pt x="647" y="407"/>
                  </a:lnTo>
                  <a:lnTo>
                    <a:pt x="610" y="417"/>
                  </a:lnTo>
                  <a:lnTo>
                    <a:pt x="574" y="427"/>
                  </a:lnTo>
                  <a:lnTo>
                    <a:pt x="539" y="434"/>
                  </a:lnTo>
                  <a:lnTo>
                    <a:pt x="507" y="444"/>
                  </a:lnTo>
                  <a:lnTo>
                    <a:pt x="474" y="452"/>
                  </a:lnTo>
                  <a:lnTo>
                    <a:pt x="445" y="461"/>
                  </a:lnTo>
                  <a:lnTo>
                    <a:pt x="416" y="469"/>
                  </a:lnTo>
                  <a:lnTo>
                    <a:pt x="391" y="476"/>
                  </a:lnTo>
                  <a:lnTo>
                    <a:pt x="366" y="482"/>
                  </a:lnTo>
                  <a:lnTo>
                    <a:pt x="343" y="490"/>
                  </a:lnTo>
                  <a:lnTo>
                    <a:pt x="322" y="496"/>
                  </a:lnTo>
                  <a:lnTo>
                    <a:pt x="303" y="503"/>
                  </a:lnTo>
                  <a:lnTo>
                    <a:pt x="286" y="511"/>
                  </a:lnTo>
                  <a:lnTo>
                    <a:pt x="270" y="517"/>
                  </a:lnTo>
                  <a:lnTo>
                    <a:pt x="257" y="523"/>
                  </a:lnTo>
                  <a:lnTo>
                    <a:pt x="246" y="526"/>
                  </a:lnTo>
                  <a:lnTo>
                    <a:pt x="234" y="530"/>
                  </a:lnTo>
                  <a:lnTo>
                    <a:pt x="224" y="534"/>
                  </a:lnTo>
                  <a:lnTo>
                    <a:pt x="215" y="536"/>
                  </a:lnTo>
                  <a:lnTo>
                    <a:pt x="207" y="536"/>
                  </a:lnTo>
                  <a:lnTo>
                    <a:pt x="192" y="536"/>
                  </a:lnTo>
                  <a:lnTo>
                    <a:pt x="184" y="534"/>
                  </a:lnTo>
                  <a:lnTo>
                    <a:pt x="176" y="532"/>
                  </a:lnTo>
                  <a:lnTo>
                    <a:pt x="169" y="530"/>
                  </a:lnTo>
                  <a:lnTo>
                    <a:pt x="159" y="528"/>
                  </a:lnTo>
                  <a:lnTo>
                    <a:pt x="151" y="524"/>
                  </a:lnTo>
                  <a:lnTo>
                    <a:pt x="142" y="521"/>
                  </a:lnTo>
                  <a:lnTo>
                    <a:pt x="132" y="517"/>
                  </a:lnTo>
                  <a:lnTo>
                    <a:pt x="123" y="511"/>
                  </a:lnTo>
                  <a:lnTo>
                    <a:pt x="113" y="505"/>
                  </a:lnTo>
                  <a:lnTo>
                    <a:pt x="104" y="500"/>
                  </a:lnTo>
                  <a:lnTo>
                    <a:pt x="94" y="494"/>
                  </a:lnTo>
                  <a:lnTo>
                    <a:pt x="82" y="486"/>
                  </a:lnTo>
                  <a:lnTo>
                    <a:pt x="73" y="478"/>
                  </a:lnTo>
                  <a:lnTo>
                    <a:pt x="63" y="471"/>
                  </a:lnTo>
                  <a:lnTo>
                    <a:pt x="54" y="461"/>
                  </a:lnTo>
                  <a:lnTo>
                    <a:pt x="46" y="453"/>
                  </a:lnTo>
                  <a:lnTo>
                    <a:pt x="40" y="446"/>
                  </a:lnTo>
                  <a:lnTo>
                    <a:pt x="34" y="438"/>
                  </a:lnTo>
                  <a:lnTo>
                    <a:pt x="29" y="430"/>
                  </a:lnTo>
                  <a:lnTo>
                    <a:pt x="23" y="423"/>
                  </a:lnTo>
                  <a:lnTo>
                    <a:pt x="19" y="417"/>
                  </a:lnTo>
                  <a:lnTo>
                    <a:pt x="13" y="409"/>
                  </a:lnTo>
                  <a:lnTo>
                    <a:pt x="11" y="404"/>
                  </a:lnTo>
                  <a:lnTo>
                    <a:pt x="8" y="398"/>
                  </a:lnTo>
                  <a:lnTo>
                    <a:pt x="6" y="390"/>
                  </a:lnTo>
                  <a:lnTo>
                    <a:pt x="2" y="386"/>
                  </a:lnTo>
                  <a:lnTo>
                    <a:pt x="2" y="381"/>
                  </a:lnTo>
                  <a:lnTo>
                    <a:pt x="0" y="375"/>
                  </a:lnTo>
                  <a:lnTo>
                    <a:pt x="0" y="365"/>
                  </a:lnTo>
                  <a:lnTo>
                    <a:pt x="0" y="357"/>
                  </a:lnTo>
                  <a:lnTo>
                    <a:pt x="2" y="350"/>
                  </a:lnTo>
                  <a:lnTo>
                    <a:pt x="8" y="344"/>
                  </a:lnTo>
                  <a:lnTo>
                    <a:pt x="13" y="340"/>
                  </a:lnTo>
                  <a:lnTo>
                    <a:pt x="21" y="334"/>
                  </a:lnTo>
                  <a:lnTo>
                    <a:pt x="31" y="331"/>
                  </a:lnTo>
                  <a:lnTo>
                    <a:pt x="42" y="327"/>
                  </a:lnTo>
                  <a:lnTo>
                    <a:pt x="56" y="325"/>
                  </a:lnTo>
                  <a:lnTo>
                    <a:pt x="92" y="321"/>
                  </a:lnTo>
                  <a:lnTo>
                    <a:pt x="128" y="315"/>
                  </a:lnTo>
                  <a:lnTo>
                    <a:pt x="165" y="311"/>
                  </a:lnTo>
                  <a:lnTo>
                    <a:pt x="203" y="306"/>
                  </a:lnTo>
                  <a:lnTo>
                    <a:pt x="244" y="298"/>
                  </a:lnTo>
                  <a:lnTo>
                    <a:pt x="282" y="292"/>
                  </a:lnTo>
                  <a:lnTo>
                    <a:pt x="322" y="285"/>
                  </a:lnTo>
                  <a:lnTo>
                    <a:pt x="365" y="277"/>
                  </a:lnTo>
                  <a:lnTo>
                    <a:pt x="405" y="269"/>
                  </a:lnTo>
                  <a:lnTo>
                    <a:pt x="449" y="260"/>
                  </a:lnTo>
                  <a:lnTo>
                    <a:pt x="491" y="250"/>
                  </a:lnTo>
                  <a:lnTo>
                    <a:pt x="535" y="240"/>
                  </a:lnTo>
                  <a:lnTo>
                    <a:pt x="579" y="231"/>
                  </a:lnTo>
                  <a:lnTo>
                    <a:pt x="626" y="221"/>
                  </a:lnTo>
                  <a:lnTo>
                    <a:pt x="672" y="210"/>
                  </a:lnTo>
                  <a:lnTo>
                    <a:pt x="720" y="198"/>
                  </a:lnTo>
                  <a:lnTo>
                    <a:pt x="752" y="187"/>
                  </a:lnTo>
                  <a:lnTo>
                    <a:pt x="783" y="177"/>
                  </a:lnTo>
                  <a:lnTo>
                    <a:pt x="814" y="166"/>
                  </a:lnTo>
                  <a:lnTo>
                    <a:pt x="844" y="156"/>
                  </a:lnTo>
                  <a:lnTo>
                    <a:pt x="873" y="146"/>
                  </a:lnTo>
                  <a:lnTo>
                    <a:pt x="902" y="137"/>
                  </a:lnTo>
                  <a:lnTo>
                    <a:pt x="929" y="127"/>
                  </a:lnTo>
                  <a:lnTo>
                    <a:pt x="956" y="118"/>
                  </a:lnTo>
                  <a:lnTo>
                    <a:pt x="983" y="108"/>
                  </a:lnTo>
                  <a:lnTo>
                    <a:pt x="1006" y="100"/>
                  </a:lnTo>
                  <a:lnTo>
                    <a:pt x="1031" y="91"/>
                  </a:lnTo>
                  <a:lnTo>
                    <a:pt x="1054" y="81"/>
                  </a:lnTo>
                  <a:lnTo>
                    <a:pt x="1075" y="73"/>
                  </a:lnTo>
                  <a:lnTo>
                    <a:pt x="1096" y="64"/>
                  </a:lnTo>
                  <a:lnTo>
                    <a:pt x="1117" y="56"/>
                  </a:lnTo>
                  <a:lnTo>
                    <a:pt x="1136" y="47"/>
                  </a:lnTo>
                  <a:lnTo>
                    <a:pt x="1150" y="41"/>
                  </a:lnTo>
                  <a:lnTo>
                    <a:pt x="1161" y="35"/>
                  </a:lnTo>
                  <a:lnTo>
                    <a:pt x="1171" y="29"/>
                  </a:lnTo>
                  <a:lnTo>
                    <a:pt x="1180" y="25"/>
                  </a:lnTo>
                  <a:lnTo>
                    <a:pt x="1190" y="22"/>
                  </a:lnTo>
                  <a:lnTo>
                    <a:pt x="1199" y="18"/>
                  </a:lnTo>
                  <a:lnTo>
                    <a:pt x="1207" y="14"/>
                  </a:lnTo>
                  <a:lnTo>
                    <a:pt x="1213" y="10"/>
                  </a:lnTo>
                  <a:lnTo>
                    <a:pt x="1219" y="8"/>
                  </a:lnTo>
                  <a:lnTo>
                    <a:pt x="1224" y="6"/>
                  </a:lnTo>
                  <a:lnTo>
                    <a:pt x="1230" y="4"/>
                  </a:lnTo>
                  <a:lnTo>
                    <a:pt x="1234" y="2"/>
                  </a:lnTo>
                  <a:lnTo>
                    <a:pt x="1238" y="2"/>
                  </a:lnTo>
                  <a:lnTo>
                    <a:pt x="1240" y="0"/>
                  </a:lnTo>
                  <a:lnTo>
                    <a:pt x="1242" y="0"/>
                  </a:lnTo>
                  <a:lnTo>
                    <a:pt x="1244" y="0"/>
                  </a:lnTo>
                  <a:lnTo>
                    <a:pt x="12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113212" y="5854700"/>
              <a:ext cx="527050" cy="588963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6" y="2"/>
                </a:cxn>
                <a:cxn ang="0">
                  <a:pos x="65" y="8"/>
                </a:cxn>
                <a:cxn ang="0">
                  <a:pos x="92" y="16"/>
                </a:cxn>
                <a:cxn ang="0">
                  <a:pos x="128" y="27"/>
                </a:cxn>
                <a:cxn ang="0">
                  <a:pos x="171" y="39"/>
                </a:cxn>
                <a:cxn ang="0">
                  <a:pos x="209" y="50"/>
                </a:cxn>
                <a:cxn ang="0">
                  <a:pos x="245" y="60"/>
                </a:cxn>
                <a:cxn ang="0">
                  <a:pos x="278" y="69"/>
                </a:cxn>
                <a:cxn ang="0">
                  <a:pos x="311" y="77"/>
                </a:cxn>
                <a:cxn ang="0">
                  <a:pos x="339" y="85"/>
                </a:cxn>
                <a:cxn ang="0">
                  <a:pos x="366" y="92"/>
                </a:cxn>
                <a:cxn ang="0">
                  <a:pos x="389" y="98"/>
                </a:cxn>
                <a:cxn ang="0">
                  <a:pos x="410" y="104"/>
                </a:cxn>
                <a:cxn ang="0">
                  <a:pos x="430" y="108"/>
                </a:cxn>
                <a:cxn ang="0">
                  <a:pos x="447" y="112"/>
                </a:cxn>
                <a:cxn ang="0">
                  <a:pos x="460" y="115"/>
                </a:cxn>
                <a:cxn ang="0">
                  <a:pos x="474" y="117"/>
                </a:cxn>
                <a:cxn ang="0">
                  <a:pos x="483" y="119"/>
                </a:cxn>
                <a:cxn ang="0">
                  <a:pos x="489" y="119"/>
                </a:cxn>
                <a:cxn ang="0">
                  <a:pos x="535" y="275"/>
                </a:cxn>
                <a:cxn ang="0">
                  <a:pos x="620" y="586"/>
                </a:cxn>
                <a:cxn ang="0">
                  <a:pos x="656" y="741"/>
                </a:cxn>
                <a:cxn ang="0">
                  <a:pos x="645" y="739"/>
                </a:cxn>
                <a:cxn ang="0">
                  <a:pos x="631" y="733"/>
                </a:cxn>
                <a:cxn ang="0">
                  <a:pos x="618" y="726"/>
                </a:cxn>
                <a:cxn ang="0">
                  <a:pos x="602" y="714"/>
                </a:cxn>
                <a:cxn ang="0">
                  <a:pos x="589" y="701"/>
                </a:cxn>
                <a:cxn ang="0">
                  <a:pos x="574" y="685"/>
                </a:cxn>
                <a:cxn ang="0">
                  <a:pos x="558" y="666"/>
                </a:cxn>
                <a:cxn ang="0">
                  <a:pos x="520" y="618"/>
                </a:cxn>
                <a:cxn ang="0">
                  <a:pos x="460" y="545"/>
                </a:cxn>
                <a:cxn ang="0">
                  <a:pos x="403" y="476"/>
                </a:cxn>
                <a:cxn ang="0">
                  <a:pos x="343" y="409"/>
                </a:cxn>
                <a:cxn ang="0">
                  <a:pos x="286" y="344"/>
                </a:cxn>
                <a:cxn ang="0">
                  <a:pos x="228" y="282"/>
                </a:cxn>
                <a:cxn ang="0">
                  <a:pos x="144" y="190"/>
                </a:cxn>
                <a:cxn ang="0">
                  <a:pos x="78" y="125"/>
                </a:cxn>
                <a:cxn ang="0">
                  <a:pos x="59" y="108"/>
                </a:cxn>
                <a:cxn ang="0">
                  <a:pos x="42" y="92"/>
                </a:cxn>
                <a:cxn ang="0">
                  <a:pos x="29" y="79"/>
                </a:cxn>
                <a:cxn ang="0">
                  <a:pos x="17" y="67"/>
                </a:cxn>
                <a:cxn ang="0">
                  <a:pos x="9" y="56"/>
                </a:cxn>
                <a:cxn ang="0">
                  <a:pos x="4" y="46"/>
                </a:cxn>
                <a:cxn ang="0">
                  <a:pos x="0" y="37"/>
                </a:cxn>
                <a:cxn ang="0">
                  <a:pos x="0" y="27"/>
                </a:cxn>
                <a:cxn ang="0">
                  <a:pos x="5" y="14"/>
                </a:cxn>
                <a:cxn ang="0">
                  <a:pos x="13" y="6"/>
                </a:cxn>
                <a:cxn ang="0">
                  <a:pos x="25" y="0"/>
                </a:cxn>
                <a:cxn ang="0">
                  <a:pos x="32" y="0"/>
                </a:cxn>
              </a:cxnLst>
              <a:rect l="0" t="0" r="r" b="b"/>
              <a:pathLst>
                <a:path w="664" h="741">
                  <a:moveTo>
                    <a:pt x="32" y="0"/>
                  </a:moveTo>
                  <a:lnTo>
                    <a:pt x="34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5" y="6"/>
                  </a:lnTo>
                  <a:lnTo>
                    <a:pt x="65" y="8"/>
                  </a:lnTo>
                  <a:lnTo>
                    <a:pt x="78" y="12"/>
                  </a:lnTo>
                  <a:lnTo>
                    <a:pt x="92" y="16"/>
                  </a:lnTo>
                  <a:lnTo>
                    <a:pt x="107" y="21"/>
                  </a:lnTo>
                  <a:lnTo>
                    <a:pt x="128" y="27"/>
                  </a:lnTo>
                  <a:lnTo>
                    <a:pt x="149" y="33"/>
                  </a:lnTo>
                  <a:lnTo>
                    <a:pt x="171" y="39"/>
                  </a:lnTo>
                  <a:lnTo>
                    <a:pt x="190" y="44"/>
                  </a:lnTo>
                  <a:lnTo>
                    <a:pt x="209" y="50"/>
                  </a:lnTo>
                  <a:lnTo>
                    <a:pt x="228" y="54"/>
                  </a:lnTo>
                  <a:lnTo>
                    <a:pt x="245" y="60"/>
                  </a:lnTo>
                  <a:lnTo>
                    <a:pt x="263" y="64"/>
                  </a:lnTo>
                  <a:lnTo>
                    <a:pt x="278" y="69"/>
                  </a:lnTo>
                  <a:lnTo>
                    <a:pt x="295" y="73"/>
                  </a:lnTo>
                  <a:lnTo>
                    <a:pt x="311" y="77"/>
                  </a:lnTo>
                  <a:lnTo>
                    <a:pt x="324" y="81"/>
                  </a:lnTo>
                  <a:lnTo>
                    <a:pt x="339" y="85"/>
                  </a:lnTo>
                  <a:lnTo>
                    <a:pt x="353" y="88"/>
                  </a:lnTo>
                  <a:lnTo>
                    <a:pt x="366" y="92"/>
                  </a:lnTo>
                  <a:lnTo>
                    <a:pt x="378" y="94"/>
                  </a:lnTo>
                  <a:lnTo>
                    <a:pt x="389" y="98"/>
                  </a:lnTo>
                  <a:lnTo>
                    <a:pt x="401" y="100"/>
                  </a:lnTo>
                  <a:lnTo>
                    <a:pt x="410" y="104"/>
                  </a:lnTo>
                  <a:lnTo>
                    <a:pt x="420" y="106"/>
                  </a:lnTo>
                  <a:lnTo>
                    <a:pt x="430" y="108"/>
                  </a:lnTo>
                  <a:lnTo>
                    <a:pt x="439" y="110"/>
                  </a:lnTo>
                  <a:lnTo>
                    <a:pt x="447" y="112"/>
                  </a:lnTo>
                  <a:lnTo>
                    <a:pt x="455" y="113"/>
                  </a:lnTo>
                  <a:lnTo>
                    <a:pt x="460" y="115"/>
                  </a:lnTo>
                  <a:lnTo>
                    <a:pt x="468" y="115"/>
                  </a:lnTo>
                  <a:lnTo>
                    <a:pt x="474" y="117"/>
                  </a:lnTo>
                  <a:lnTo>
                    <a:pt x="478" y="117"/>
                  </a:lnTo>
                  <a:lnTo>
                    <a:pt x="483" y="119"/>
                  </a:lnTo>
                  <a:lnTo>
                    <a:pt x="487" y="119"/>
                  </a:lnTo>
                  <a:lnTo>
                    <a:pt x="489" y="119"/>
                  </a:lnTo>
                  <a:lnTo>
                    <a:pt x="493" y="119"/>
                  </a:lnTo>
                  <a:lnTo>
                    <a:pt x="535" y="275"/>
                  </a:lnTo>
                  <a:lnTo>
                    <a:pt x="577" y="430"/>
                  </a:lnTo>
                  <a:lnTo>
                    <a:pt x="620" y="586"/>
                  </a:lnTo>
                  <a:lnTo>
                    <a:pt x="664" y="741"/>
                  </a:lnTo>
                  <a:lnTo>
                    <a:pt x="656" y="741"/>
                  </a:lnTo>
                  <a:lnTo>
                    <a:pt x="650" y="739"/>
                  </a:lnTo>
                  <a:lnTo>
                    <a:pt x="645" y="739"/>
                  </a:lnTo>
                  <a:lnTo>
                    <a:pt x="639" y="735"/>
                  </a:lnTo>
                  <a:lnTo>
                    <a:pt x="631" y="733"/>
                  </a:lnTo>
                  <a:lnTo>
                    <a:pt x="625" y="730"/>
                  </a:lnTo>
                  <a:lnTo>
                    <a:pt x="618" y="726"/>
                  </a:lnTo>
                  <a:lnTo>
                    <a:pt x="610" y="720"/>
                  </a:lnTo>
                  <a:lnTo>
                    <a:pt x="602" y="714"/>
                  </a:lnTo>
                  <a:lnTo>
                    <a:pt x="597" y="708"/>
                  </a:lnTo>
                  <a:lnTo>
                    <a:pt x="589" y="701"/>
                  </a:lnTo>
                  <a:lnTo>
                    <a:pt x="581" y="693"/>
                  </a:lnTo>
                  <a:lnTo>
                    <a:pt x="574" y="685"/>
                  </a:lnTo>
                  <a:lnTo>
                    <a:pt x="566" y="676"/>
                  </a:lnTo>
                  <a:lnTo>
                    <a:pt x="558" y="666"/>
                  </a:lnTo>
                  <a:lnTo>
                    <a:pt x="549" y="655"/>
                  </a:lnTo>
                  <a:lnTo>
                    <a:pt x="520" y="618"/>
                  </a:lnTo>
                  <a:lnTo>
                    <a:pt x="491" y="582"/>
                  </a:lnTo>
                  <a:lnTo>
                    <a:pt x="460" y="545"/>
                  </a:lnTo>
                  <a:lnTo>
                    <a:pt x="432" y="511"/>
                  </a:lnTo>
                  <a:lnTo>
                    <a:pt x="403" y="476"/>
                  </a:lnTo>
                  <a:lnTo>
                    <a:pt x="372" y="442"/>
                  </a:lnTo>
                  <a:lnTo>
                    <a:pt x="343" y="409"/>
                  </a:lnTo>
                  <a:lnTo>
                    <a:pt x="314" y="376"/>
                  </a:lnTo>
                  <a:lnTo>
                    <a:pt x="286" y="344"/>
                  </a:lnTo>
                  <a:lnTo>
                    <a:pt x="257" y="313"/>
                  </a:lnTo>
                  <a:lnTo>
                    <a:pt x="228" y="282"/>
                  </a:lnTo>
                  <a:lnTo>
                    <a:pt x="199" y="252"/>
                  </a:lnTo>
                  <a:lnTo>
                    <a:pt x="144" y="190"/>
                  </a:lnTo>
                  <a:lnTo>
                    <a:pt x="88" y="133"/>
                  </a:lnTo>
                  <a:lnTo>
                    <a:pt x="78" y="125"/>
                  </a:lnTo>
                  <a:lnTo>
                    <a:pt x="69" y="115"/>
                  </a:lnTo>
                  <a:lnTo>
                    <a:pt x="59" y="108"/>
                  </a:lnTo>
                  <a:lnTo>
                    <a:pt x="50" y="100"/>
                  </a:lnTo>
                  <a:lnTo>
                    <a:pt x="42" y="92"/>
                  </a:lnTo>
                  <a:lnTo>
                    <a:pt x="36" y="87"/>
                  </a:lnTo>
                  <a:lnTo>
                    <a:pt x="29" y="79"/>
                  </a:lnTo>
                  <a:lnTo>
                    <a:pt x="23" y="73"/>
                  </a:lnTo>
                  <a:lnTo>
                    <a:pt x="17" y="67"/>
                  </a:lnTo>
                  <a:lnTo>
                    <a:pt x="13" y="62"/>
                  </a:lnTo>
                  <a:lnTo>
                    <a:pt x="9" y="56"/>
                  </a:lnTo>
                  <a:lnTo>
                    <a:pt x="5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822700" y="4532313"/>
              <a:ext cx="641350" cy="40005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73" y="8"/>
                </a:cxn>
                <a:cxn ang="0">
                  <a:pos x="269" y="23"/>
                </a:cxn>
                <a:cxn ang="0">
                  <a:pos x="319" y="33"/>
                </a:cxn>
                <a:cxn ang="0">
                  <a:pos x="371" y="44"/>
                </a:cxn>
                <a:cxn ang="0">
                  <a:pos x="424" y="60"/>
                </a:cxn>
                <a:cxn ang="0">
                  <a:pos x="480" y="75"/>
                </a:cxn>
                <a:cxn ang="0">
                  <a:pos x="532" y="89"/>
                </a:cxn>
                <a:cxn ang="0">
                  <a:pos x="580" y="104"/>
                </a:cxn>
                <a:cxn ang="0">
                  <a:pos x="622" y="119"/>
                </a:cxn>
                <a:cxn ang="0">
                  <a:pos x="658" y="133"/>
                </a:cxn>
                <a:cxn ang="0">
                  <a:pos x="691" y="148"/>
                </a:cxn>
                <a:cxn ang="0">
                  <a:pos x="718" y="163"/>
                </a:cxn>
                <a:cxn ang="0">
                  <a:pos x="739" y="179"/>
                </a:cxn>
                <a:cxn ang="0">
                  <a:pos x="768" y="211"/>
                </a:cxn>
                <a:cxn ang="0">
                  <a:pos x="781" y="229"/>
                </a:cxn>
                <a:cxn ang="0">
                  <a:pos x="791" y="244"/>
                </a:cxn>
                <a:cxn ang="0">
                  <a:pos x="799" y="261"/>
                </a:cxn>
                <a:cxn ang="0">
                  <a:pos x="804" y="277"/>
                </a:cxn>
                <a:cxn ang="0">
                  <a:pos x="808" y="294"/>
                </a:cxn>
                <a:cxn ang="0">
                  <a:pos x="808" y="311"/>
                </a:cxn>
                <a:cxn ang="0">
                  <a:pos x="806" y="355"/>
                </a:cxn>
                <a:cxn ang="0">
                  <a:pos x="799" y="394"/>
                </a:cxn>
                <a:cxn ang="0">
                  <a:pos x="787" y="426"/>
                </a:cxn>
                <a:cxn ang="0">
                  <a:pos x="770" y="453"/>
                </a:cxn>
                <a:cxn ang="0">
                  <a:pos x="749" y="474"/>
                </a:cxn>
                <a:cxn ang="0">
                  <a:pos x="720" y="490"/>
                </a:cxn>
                <a:cxn ang="0">
                  <a:pos x="689" y="499"/>
                </a:cxn>
                <a:cxn ang="0">
                  <a:pos x="651" y="503"/>
                </a:cxn>
                <a:cxn ang="0">
                  <a:pos x="614" y="499"/>
                </a:cxn>
                <a:cxn ang="0">
                  <a:pos x="574" y="490"/>
                </a:cxn>
                <a:cxn ang="0">
                  <a:pos x="530" y="476"/>
                </a:cxn>
                <a:cxn ang="0">
                  <a:pos x="484" y="455"/>
                </a:cxn>
                <a:cxn ang="0">
                  <a:pos x="436" y="428"/>
                </a:cxn>
                <a:cxn ang="0">
                  <a:pos x="384" y="394"/>
                </a:cxn>
                <a:cxn ang="0">
                  <a:pos x="330" y="355"/>
                </a:cxn>
                <a:cxn ang="0">
                  <a:pos x="273" y="311"/>
                </a:cxn>
                <a:cxn ang="0">
                  <a:pos x="240" y="284"/>
                </a:cxn>
                <a:cxn ang="0">
                  <a:pos x="207" y="257"/>
                </a:cxn>
                <a:cxn ang="0">
                  <a:pos x="181" y="234"/>
                </a:cxn>
                <a:cxn ang="0">
                  <a:pos x="154" y="211"/>
                </a:cxn>
                <a:cxn ang="0">
                  <a:pos x="129" y="188"/>
                </a:cxn>
                <a:cxn ang="0">
                  <a:pos x="106" y="169"/>
                </a:cxn>
                <a:cxn ang="0">
                  <a:pos x="87" y="150"/>
                </a:cxn>
                <a:cxn ang="0">
                  <a:pos x="67" y="131"/>
                </a:cxn>
                <a:cxn ang="0">
                  <a:pos x="52" y="115"/>
                </a:cxn>
                <a:cxn ang="0">
                  <a:pos x="39" y="100"/>
                </a:cxn>
                <a:cxn ang="0">
                  <a:pos x="27" y="85"/>
                </a:cxn>
                <a:cxn ang="0">
                  <a:pos x="17" y="73"/>
                </a:cxn>
                <a:cxn ang="0">
                  <a:pos x="10" y="62"/>
                </a:cxn>
                <a:cxn ang="0">
                  <a:pos x="4" y="50"/>
                </a:cxn>
                <a:cxn ang="0">
                  <a:pos x="2" y="41"/>
                </a:cxn>
                <a:cxn ang="0">
                  <a:pos x="0" y="33"/>
                </a:cxn>
                <a:cxn ang="0">
                  <a:pos x="2" y="19"/>
                </a:cxn>
                <a:cxn ang="0">
                  <a:pos x="10" y="12"/>
                </a:cxn>
                <a:cxn ang="0">
                  <a:pos x="25" y="6"/>
                </a:cxn>
                <a:cxn ang="0">
                  <a:pos x="44" y="0"/>
                </a:cxn>
              </a:cxnLst>
              <a:rect l="0" t="0" r="r" b="b"/>
              <a:pathLst>
                <a:path w="808" h="503">
                  <a:moveTo>
                    <a:pt x="44" y="0"/>
                  </a:moveTo>
                  <a:lnTo>
                    <a:pt x="87" y="0"/>
                  </a:lnTo>
                  <a:lnTo>
                    <a:pt x="129" y="4"/>
                  </a:lnTo>
                  <a:lnTo>
                    <a:pt x="173" y="8"/>
                  </a:lnTo>
                  <a:lnTo>
                    <a:pt x="219" y="14"/>
                  </a:lnTo>
                  <a:lnTo>
                    <a:pt x="269" y="23"/>
                  </a:lnTo>
                  <a:lnTo>
                    <a:pt x="294" y="27"/>
                  </a:lnTo>
                  <a:lnTo>
                    <a:pt x="319" y="33"/>
                  </a:lnTo>
                  <a:lnTo>
                    <a:pt x="344" y="39"/>
                  </a:lnTo>
                  <a:lnTo>
                    <a:pt x="371" y="44"/>
                  </a:lnTo>
                  <a:lnTo>
                    <a:pt x="396" y="52"/>
                  </a:lnTo>
                  <a:lnTo>
                    <a:pt x="424" y="60"/>
                  </a:lnTo>
                  <a:lnTo>
                    <a:pt x="453" y="67"/>
                  </a:lnTo>
                  <a:lnTo>
                    <a:pt x="480" y="75"/>
                  </a:lnTo>
                  <a:lnTo>
                    <a:pt x="507" y="81"/>
                  </a:lnTo>
                  <a:lnTo>
                    <a:pt x="532" y="89"/>
                  </a:lnTo>
                  <a:lnTo>
                    <a:pt x="557" y="96"/>
                  </a:lnTo>
                  <a:lnTo>
                    <a:pt x="580" y="104"/>
                  </a:lnTo>
                  <a:lnTo>
                    <a:pt x="601" y="112"/>
                  </a:lnTo>
                  <a:lnTo>
                    <a:pt x="622" y="119"/>
                  </a:lnTo>
                  <a:lnTo>
                    <a:pt x="641" y="127"/>
                  </a:lnTo>
                  <a:lnTo>
                    <a:pt x="658" y="133"/>
                  </a:lnTo>
                  <a:lnTo>
                    <a:pt x="676" y="140"/>
                  </a:lnTo>
                  <a:lnTo>
                    <a:pt x="691" y="148"/>
                  </a:lnTo>
                  <a:lnTo>
                    <a:pt x="705" y="156"/>
                  </a:lnTo>
                  <a:lnTo>
                    <a:pt x="718" y="163"/>
                  </a:lnTo>
                  <a:lnTo>
                    <a:pt x="729" y="171"/>
                  </a:lnTo>
                  <a:lnTo>
                    <a:pt x="739" y="179"/>
                  </a:lnTo>
                  <a:lnTo>
                    <a:pt x="754" y="196"/>
                  </a:lnTo>
                  <a:lnTo>
                    <a:pt x="768" y="211"/>
                  </a:lnTo>
                  <a:lnTo>
                    <a:pt x="776" y="221"/>
                  </a:lnTo>
                  <a:lnTo>
                    <a:pt x="781" y="229"/>
                  </a:lnTo>
                  <a:lnTo>
                    <a:pt x="785" y="236"/>
                  </a:lnTo>
                  <a:lnTo>
                    <a:pt x="791" y="244"/>
                  </a:lnTo>
                  <a:lnTo>
                    <a:pt x="795" y="254"/>
                  </a:lnTo>
                  <a:lnTo>
                    <a:pt x="799" y="261"/>
                  </a:lnTo>
                  <a:lnTo>
                    <a:pt x="802" y="269"/>
                  </a:lnTo>
                  <a:lnTo>
                    <a:pt x="804" y="277"/>
                  </a:lnTo>
                  <a:lnTo>
                    <a:pt x="806" y="284"/>
                  </a:lnTo>
                  <a:lnTo>
                    <a:pt x="808" y="294"/>
                  </a:lnTo>
                  <a:lnTo>
                    <a:pt x="808" y="302"/>
                  </a:lnTo>
                  <a:lnTo>
                    <a:pt x="808" y="311"/>
                  </a:lnTo>
                  <a:lnTo>
                    <a:pt x="808" y="334"/>
                  </a:lnTo>
                  <a:lnTo>
                    <a:pt x="806" y="355"/>
                  </a:lnTo>
                  <a:lnTo>
                    <a:pt x="802" y="375"/>
                  </a:lnTo>
                  <a:lnTo>
                    <a:pt x="799" y="394"/>
                  </a:lnTo>
                  <a:lnTo>
                    <a:pt x="793" y="411"/>
                  </a:lnTo>
                  <a:lnTo>
                    <a:pt x="787" y="426"/>
                  </a:lnTo>
                  <a:lnTo>
                    <a:pt x="779" y="442"/>
                  </a:lnTo>
                  <a:lnTo>
                    <a:pt x="770" y="453"/>
                  </a:lnTo>
                  <a:lnTo>
                    <a:pt x="760" y="465"/>
                  </a:lnTo>
                  <a:lnTo>
                    <a:pt x="749" y="474"/>
                  </a:lnTo>
                  <a:lnTo>
                    <a:pt x="735" y="484"/>
                  </a:lnTo>
                  <a:lnTo>
                    <a:pt x="720" y="490"/>
                  </a:lnTo>
                  <a:lnTo>
                    <a:pt x="705" y="495"/>
                  </a:lnTo>
                  <a:lnTo>
                    <a:pt x="689" y="499"/>
                  </a:lnTo>
                  <a:lnTo>
                    <a:pt x="670" y="501"/>
                  </a:lnTo>
                  <a:lnTo>
                    <a:pt x="651" y="503"/>
                  </a:lnTo>
                  <a:lnTo>
                    <a:pt x="634" y="501"/>
                  </a:lnTo>
                  <a:lnTo>
                    <a:pt x="614" y="499"/>
                  </a:lnTo>
                  <a:lnTo>
                    <a:pt x="595" y="495"/>
                  </a:lnTo>
                  <a:lnTo>
                    <a:pt x="574" y="490"/>
                  </a:lnTo>
                  <a:lnTo>
                    <a:pt x="553" y="484"/>
                  </a:lnTo>
                  <a:lnTo>
                    <a:pt x="530" y="476"/>
                  </a:lnTo>
                  <a:lnTo>
                    <a:pt x="509" y="465"/>
                  </a:lnTo>
                  <a:lnTo>
                    <a:pt x="484" y="455"/>
                  </a:lnTo>
                  <a:lnTo>
                    <a:pt x="461" y="442"/>
                  </a:lnTo>
                  <a:lnTo>
                    <a:pt x="436" y="428"/>
                  </a:lnTo>
                  <a:lnTo>
                    <a:pt x="411" y="411"/>
                  </a:lnTo>
                  <a:lnTo>
                    <a:pt x="384" y="394"/>
                  </a:lnTo>
                  <a:lnTo>
                    <a:pt x="357" y="376"/>
                  </a:lnTo>
                  <a:lnTo>
                    <a:pt x="330" y="355"/>
                  </a:lnTo>
                  <a:lnTo>
                    <a:pt x="301" y="334"/>
                  </a:lnTo>
                  <a:lnTo>
                    <a:pt x="273" y="311"/>
                  </a:lnTo>
                  <a:lnTo>
                    <a:pt x="255" y="298"/>
                  </a:lnTo>
                  <a:lnTo>
                    <a:pt x="240" y="284"/>
                  </a:lnTo>
                  <a:lnTo>
                    <a:pt x="223" y="271"/>
                  </a:lnTo>
                  <a:lnTo>
                    <a:pt x="207" y="257"/>
                  </a:lnTo>
                  <a:lnTo>
                    <a:pt x="194" y="246"/>
                  </a:lnTo>
                  <a:lnTo>
                    <a:pt x="181" y="234"/>
                  </a:lnTo>
                  <a:lnTo>
                    <a:pt x="165" y="223"/>
                  </a:lnTo>
                  <a:lnTo>
                    <a:pt x="154" y="211"/>
                  </a:lnTo>
                  <a:lnTo>
                    <a:pt x="140" y="200"/>
                  </a:lnTo>
                  <a:lnTo>
                    <a:pt x="129" y="188"/>
                  </a:lnTo>
                  <a:lnTo>
                    <a:pt x="117" y="179"/>
                  </a:lnTo>
                  <a:lnTo>
                    <a:pt x="106" y="169"/>
                  </a:lnTo>
                  <a:lnTo>
                    <a:pt x="96" y="160"/>
                  </a:lnTo>
                  <a:lnTo>
                    <a:pt x="87" y="150"/>
                  </a:lnTo>
                  <a:lnTo>
                    <a:pt x="77" y="140"/>
                  </a:lnTo>
                  <a:lnTo>
                    <a:pt x="67" y="131"/>
                  </a:lnTo>
                  <a:lnTo>
                    <a:pt x="60" y="123"/>
                  </a:lnTo>
                  <a:lnTo>
                    <a:pt x="52" y="115"/>
                  </a:lnTo>
                  <a:lnTo>
                    <a:pt x="44" y="108"/>
                  </a:lnTo>
                  <a:lnTo>
                    <a:pt x="39" y="100"/>
                  </a:lnTo>
                  <a:lnTo>
                    <a:pt x="33" y="92"/>
                  </a:lnTo>
                  <a:lnTo>
                    <a:pt x="27" y="85"/>
                  </a:lnTo>
                  <a:lnTo>
                    <a:pt x="21" y="79"/>
                  </a:lnTo>
                  <a:lnTo>
                    <a:pt x="17" y="73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4" y="50"/>
                  </a:lnTo>
                  <a:lnTo>
                    <a:pt x="2" y="46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7" y="8"/>
                  </a:lnTo>
                  <a:lnTo>
                    <a:pt x="25" y="6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778250" y="5037138"/>
              <a:ext cx="839787" cy="57150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1045" y="3"/>
                </a:cxn>
                <a:cxn ang="0">
                  <a:pos x="1054" y="13"/>
                </a:cxn>
                <a:cxn ang="0">
                  <a:pos x="1060" y="24"/>
                </a:cxn>
                <a:cxn ang="0">
                  <a:pos x="1060" y="38"/>
                </a:cxn>
                <a:cxn ang="0">
                  <a:pos x="1056" y="51"/>
                </a:cxn>
                <a:cxn ang="0">
                  <a:pos x="1047" y="71"/>
                </a:cxn>
                <a:cxn ang="0">
                  <a:pos x="1037" y="92"/>
                </a:cxn>
                <a:cxn ang="0">
                  <a:pos x="999" y="142"/>
                </a:cxn>
                <a:cxn ang="0">
                  <a:pos x="931" y="216"/>
                </a:cxn>
                <a:cxn ang="0">
                  <a:pos x="856" y="289"/>
                </a:cxn>
                <a:cxn ang="0">
                  <a:pos x="818" y="328"/>
                </a:cxn>
                <a:cxn ang="0">
                  <a:pos x="776" y="364"/>
                </a:cxn>
                <a:cxn ang="0">
                  <a:pos x="732" y="403"/>
                </a:cxn>
                <a:cxn ang="0">
                  <a:pos x="693" y="439"/>
                </a:cxn>
                <a:cxn ang="0">
                  <a:pos x="655" y="474"/>
                </a:cxn>
                <a:cxn ang="0">
                  <a:pos x="584" y="537"/>
                </a:cxn>
                <a:cxn ang="0">
                  <a:pos x="521" y="595"/>
                </a:cxn>
                <a:cxn ang="0">
                  <a:pos x="461" y="646"/>
                </a:cxn>
                <a:cxn ang="0">
                  <a:pos x="440" y="664"/>
                </a:cxn>
                <a:cxn ang="0">
                  <a:pos x="419" y="679"/>
                </a:cxn>
                <a:cxn ang="0">
                  <a:pos x="400" y="690"/>
                </a:cxn>
                <a:cxn ang="0">
                  <a:pos x="381" y="700"/>
                </a:cxn>
                <a:cxn ang="0">
                  <a:pos x="363" y="710"/>
                </a:cxn>
                <a:cxn ang="0">
                  <a:pos x="346" y="715"/>
                </a:cxn>
                <a:cxn ang="0">
                  <a:pos x="331" y="719"/>
                </a:cxn>
                <a:cxn ang="0">
                  <a:pos x="315" y="719"/>
                </a:cxn>
                <a:cxn ang="0">
                  <a:pos x="298" y="717"/>
                </a:cxn>
                <a:cxn ang="0">
                  <a:pos x="279" y="712"/>
                </a:cxn>
                <a:cxn ang="0">
                  <a:pos x="258" y="700"/>
                </a:cxn>
                <a:cxn ang="0">
                  <a:pos x="233" y="687"/>
                </a:cxn>
                <a:cxn ang="0">
                  <a:pos x="208" y="667"/>
                </a:cxn>
                <a:cxn ang="0">
                  <a:pos x="179" y="644"/>
                </a:cxn>
                <a:cxn ang="0">
                  <a:pos x="146" y="618"/>
                </a:cxn>
                <a:cxn ang="0">
                  <a:pos x="114" y="587"/>
                </a:cxn>
                <a:cxn ang="0">
                  <a:pos x="87" y="552"/>
                </a:cxn>
                <a:cxn ang="0">
                  <a:pos x="64" y="520"/>
                </a:cxn>
                <a:cxn ang="0">
                  <a:pos x="45" y="489"/>
                </a:cxn>
                <a:cxn ang="0">
                  <a:pos x="29" y="462"/>
                </a:cxn>
                <a:cxn ang="0">
                  <a:pos x="16" y="439"/>
                </a:cxn>
                <a:cxn ang="0">
                  <a:pos x="6" y="418"/>
                </a:cxn>
                <a:cxn ang="0">
                  <a:pos x="0" y="399"/>
                </a:cxn>
                <a:cxn ang="0">
                  <a:pos x="0" y="383"/>
                </a:cxn>
                <a:cxn ang="0">
                  <a:pos x="2" y="360"/>
                </a:cxn>
                <a:cxn ang="0">
                  <a:pos x="10" y="347"/>
                </a:cxn>
                <a:cxn ang="0">
                  <a:pos x="24" y="339"/>
                </a:cxn>
                <a:cxn ang="0">
                  <a:pos x="45" y="335"/>
                </a:cxn>
                <a:cxn ang="0">
                  <a:pos x="79" y="334"/>
                </a:cxn>
                <a:cxn ang="0">
                  <a:pos x="119" y="330"/>
                </a:cxn>
                <a:cxn ang="0">
                  <a:pos x="166" y="322"/>
                </a:cxn>
                <a:cxn ang="0">
                  <a:pos x="214" y="312"/>
                </a:cxn>
                <a:cxn ang="0">
                  <a:pos x="269" y="299"/>
                </a:cxn>
                <a:cxn ang="0">
                  <a:pos x="329" y="284"/>
                </a:cxn>
                <a:cxn ang="0">
                  <a:pos x="392" y="264"/>
                </a:cxn>
                <a:cxn ang="0">
                  <a:pos x="461" y="243"/>
                </a:cxn>
                <a:cxn ang="0">
                  <a:pos x="599" y="188"/>
                </a:cxn>
                <a:cxn ang="0">
                  <a:pos x="730" y="134"/>
                </a:cxn>
                <a:cxn ang="0">
                  <a:pos x="855" y="80"/>
                </a:cxn>
                <a:cxn ang="0">
                  <a:pos x="972" y="24"/>
                </a:cxn>
                <a:cxn ang="0">
                  <a:pos x="985" y="13"/>
                </a:cxn>
                <a:cxn ang="0">
                  <a:pos x="997" y="5"/>
                </a:cxn>
                <a:cxn ang="0">
                  <a:pos x="1006" y="0"/>
                </a:cxn>
                <a:cxn ang="0">
                  <a:pos x="1016" y="0"/>
                </a:cxn>
              </a:cxnLst>
              <a:rect l="0" t="0" r="r" b="b"/>
              <a:pathLst>
                <a:path w="1060" h="719">
                  <a:moveTo>
                    <a:pt x="1016" y="0"/>
                  </a:moveTo>
                  <a:lnTo>
                    <a:pt x="1027" y="0"/>
                  </a:lnTo>
                  <a:lnTo>
                    <a:pt x="1037" y="1"/>
                  </a:lnTo>
                  <a:lnTo>
                    <a:pt x="1045" y="3"/>
                  </a:lnTo>
                  <a:lnTo>
                    <a:pt x="1050" y="7"/>
                  </a:lnTo>
                  <a:lnTo>
                    <a:pt x="1054" y="13"/>
                  </a:lnTo>
                  <a:lnTo>
                    <a:pt x="1058" y="19"/>
                  </a:lnTo>
                  <a:lnTo>
                    <a:pt x="1060" y="24"/>
                  </a:lnTo>
                  <a:lnTo>
                    <a:pt x="1060" y="32"/>
                  </a:lnTo>
                  <a:lnTo>
                    <a:pt x="1060" y="38"/>
                  </a:lnTo>
                  <a:lnTo>
                    <a:pt x="1058" y="44"/>
                  </a:lnTo>
                  <a:lnTo>
                    <a:pt x="1056" y="51"/>
                  </a:lnTo>
                  <a:lnTo>
                    <a:pt x="1052" y="61"/>
                  </a:lnTo>
                  <a:lnTo>
                    <a:pt x="1047" y="71"/>
                  </a:lnTo>
                  <a:lnTo>
                    <a:pt x="1043" y="80"/>
                  </a:lnTo>
                  <a:lnTo>
                    <a:pt x="1037" y="92"/>
                  </a:lnTo>
                  <a:lnTo>
                    <a:pt x="1029" y="105"/>
                  </a:lnTo>
                  <a:lnTo>
                    <a:pt x="999" y="142"/>
                  </a:lnTo>
                  <a:lnTo>
                    <a:pt x="966" y="180"/>
                  </a:lnTo>
                  <a:lnTo>
                    <a:pt x="931" y="216"/>
                  </a:lnTo>
                  <a:lnTo>
                    <a:pt x="895" y="253"/>
                  </a:lnTo>
                  <a:lnTo>
                    <a:pt x="856" y="289"/>
                  </a:lnTo>
                  <a:lnTo>
                    <a:pt x="837" y="309"/>
                  </a:lnTo>
                  <a:lnTo>
                    <a:pt x="818" y="328"/>
                  </a:lnTo>
                  <a:lnTo>
                    <a:pt x="797" y="347"/>
                  </a:lnTo>
                  <a:lnTo>
                    <a:pt x="776" y="364"/>
                  </a:lnTo>
                  <a:lnTo>
                    <a:pt x="755" y="383"/>
                  </a:lnTo>
                  <a:lnTo>
                    <a:pt x="732" y="403"/>
                  </a:lnTo>
                  <a:lnTo>
                    <a:pt x="713" y="420"/>
                  </a:lnTo>
                  <a:lnTo>
                    <a:pt x="693" y="439"/>
                  </a:lnTo>
                  <a:lnTo>
                    <a:pt x="674" y="456"/>
                  </a:lnTo>
                  <a:lnTo>
                    <a:pt x="655" y="474"/>
                  </a:lnTo>
                  <a:lnTo>
                    <a:pt x="619" y="506"/>
                  </a:lnTo>
                  <a:lnTo>
                    <a:pt x="584" y="537"/>
                  </a:lnTo>
                  <a:lnTo>
                    <a:pt x="551" y="566"/>
                  </a:lnTo>
                  <a:lnTo>
                    <a:pt x="521" y="595"/>
                  </a:lnTo>
                  <a:lnTo>
                    <a:pt x="490" y="621"/>
                  </a:lnTo>
                  <a:lnTo>
                    <a:pt x="461" y="646"/>
                  </a:lnTo>
                  <a:lnTo>
                    <a:pt x="450" y="656"/>
                  </a:lnTo>
                  <a:lnTo>
                    <a:pt x="440" y="664"/>
                  </a:lnTo>
                  <a:lnTo>
                    <a:pt x="430" y="671"/>
                  </a:lnTo>
                  <a:lnTo>
                    <a:pt x="419" y="679"/>
                  </a:lnTo>
                  <a:lnTo>
                    <a:pt x="409" y="685"/>
                  </a:lnTo>
                  <a:lnTo>
                    <a:pt x="400" y="690"/>
                  </a:lnTo>
                  <a:lnTo>
                    <a:pt x="390" y="696"/>
                  </a:lnTo>
                  <a:lnTo>
                    <a:pt x="381" y="700"/>
                  </a:lnTo>
                  <a:lnTo>
                    <a:pt x="373" y="706"/>
                  </a:lnTo>
                  <a:lnTo>
                    <a:pt x="363" y="710"/>
                  </a:lnTo>
                  <a:lnTo>
                    <a:pt x="354" y="712"/>
                  </a:lnTo>
                  <a:lnTo>
                    <a:pt x="346" y="715"/>
                  </a:lnTo>
                  <a:lnTo>
                    <a:pt x="338" y="717"/>
                  </a:lnTo>
                  <a:lnTo>
                    <a:pt x="331" y="719"/>
                  </a:lnTo>
                  <a:lnTo>
                    <a:pt x="323" y="719"/>
                  </a:lnTo>
                  <a:lnTo>
                    <a:pt x="315" y="719"/>
                  </a:lnTo>
                  <a:lnTo>
                    <a:pt x="308" y="719"/>
                  </a:lnTo>
                  <a:lnTo>
                    <a:pt x="298" y="717"/>
                  </a:lnTo>
                  <a:lnTo>
                    <a:pt x="288" y="715"/>
                  </a:lnTo>
                  <a:lnTo>
                    <a:pt x="279" y="712"/>
                  </a:lnTo>
                  <a:lnTo>
                    <a:pt x="267" y="706"/>
                  </a:lnTo>
                  <a:lnTo>
                    <a:pt x="258" y="700"/>
                  </a:lnTo>
                  <a:lnTo>
                    <a:pt x="244" y="694"/>
                  </a:lnTo>
                  <a:lnTo>
                    <a:pt x="233" y="687"/>
                  </a:lnTo>
                  <a:lnTo>
                    <a:pt x="219" y="677"/>
                  </a:lnTo>
                  <a:lnTo>
                    <a:pt x="208" y="667"/>
                  </a:lnTo>
                  <a:lnTo>
                    <a:pt x="192" y="656"/>
                  </a:lnTo>
                  <a:lnTo>
                    <a:pt x="179" y="644"/>
                  </a:lnTo>
                  <a:lnTo>
                    <a:pt x="164" y="631"/>
                  </a:lnTo>
                  <a:lnTo>
                    <a:pt x="146" y="618"/>
                  </a:lnTo>
                  <a:lnTo>
                    <a:pt x="131" y="604"/>
                  </a:lnTo>
                  <a:lnTo>
                    <a:pt x="114" y="587"/>
                  </a:lnTo>
                  <a:lnTo>
                    <a:pt x="100" y="570"/>
                  </a:lnTo>
                  <a:lnTo>
                    <a:pt x="87" y="552"/>
                  </a:lnTo>
                  <a:lnTo>
                    <a:pt x="75" y="535"/>
                  </a:lnTo>
                  <a:lnTo>
                    <a:pt x="64" y="520"/>
                  </a:lnTo>
                  <a:lnTo>
                    <a:pt x="54" y="504"/>
                  </a:lnTo>
                  <a:lnTo>
                    <a:pt x="45" y="489"/>
                  </a:lnTo>
                  <a:lnTo>
                    <a:pt x="35" y="476"/>
                  </a:lnTo>
                  <a:lnTo>
                    <a:pt x="29" y="462"/>
                  </a:lnTo>
                  <a:lnTo>
                    <a:pt x="22" y="451"/>
                  </a:lnTo>
                  <a:lnTo>
                    <a:pt x="16" y="439"/>
                  </a:lnTo>
                  <a:lnTo>
                    <a:pt x="10" y="428"/>
                  </a:lnTo>
                  <a:lnTo>
                    <a:pt x="6" y="418"/>
                  </a:lnTo>
                  <a:lnTo>
                    <a:pt x="4" y="408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83"/>
                  </a:lnTo>
                  <a:lnTo>
                    <a:pt x="0" y="372"/>
                  </a:lnTo>
                  <a:lnTo>
                    <a:pt x="2" y="360"/>
                  </a:lnTo>
                  <a:lnTo>
                    <a:pt x="4" y="353"/>
                  </a:lnTo>
                  <a:lnTo>
                    <a:pt x="10" y="347"/>
                  </a:lnTo>
                  <a:lnTo>
                    <a:pt x="16" y="341"/>
                  </a:lnTo>
                  <a:lnTo>
                    <a:pt x="24" y="339"/>
                  </a:lnTo>
                  <a:lnTo>
                    <a:pt x="33" y="337"/>
                  </a:lnTo>
                  <a:lnTo>
                    <a:pt x="45" y="335"/>
                  </a:lnTo>
                  <a:lnTo>
                    <a:pt x="60" y="335"/>
                  </a:lnTo>
                  <a:lnTo>
                    <a:pt x="79" y="334"/>
                  </a:lnTo>
                  <a:lnTo>
                    <a:pt x="98" y="334"/>
                  </a:lnTo>
                  <a:lnTo>
                    <a:pt x="119" y="330"/>
                  </a:lnTo>
                  <a:lnTo>
                    <a:pt x="141" y="326"/>
                  </a:lnTo>
                  <a:lnTo>
                    <a:pt x="166" y="322"/>
                  </a:lnTo>
                  <a:lnTo>
                    <a:pt x="189" y="318"/>
                  </a:lnTo>
                  <a:lnTo>
                    <a:pt x="214" y="312"/>
                  </a:lnTo>
                  <a:lnTo>
                    <a:pt x="240" y="307"/>
                  </a:lnTo>
                  <a:lnTo>
                    <a:pt x="269" y="299"/>
                  </a:lnTo>
                  <a:lnTo>
                    <a:pt x="298" y="291"/>
                  </a:lnTo>
                  <a:lnTo>
                    <a:pt x="329" y="284"/>
                  </a:lnTo>
                  <a:lnTo>
                    <a:pt x="359" y="274"/>
                  </a:lnTo>
                  <a:lnTo>
                    <a:pt x="392" y="264"/>
                  </a:lnTo>
                  <a:lnTo>
                    <a:pt x="427" y="255"/>
                  </a:lnTo>
                  <a:lnTo>
                    <a:pt x="461" y="243"/>
                  </a:lnTo>
                  <a:lnTo>
                    <a:pt x="530" y="216"/>
                  </a:lnTo>
                  <a:lnTo>
                    <a:pt x="599" y="188"/>
                  </a:lnTo>
                  <a:lnTo>
                    <a:pt x="666" y="161"/>
                  </a:lnTo>
                  <a:lnTo>
                    <a:pt x="730" y="134"/>
                  </a:lnTo>
                  <a:lnTo>
                    <a:pt x="793" y="107"/>
                  </a:lnTo>
                  <a:lnTo>
                    <a:pt x="855" y="80"/>
                  </a:lnTo>
                  <a:lnTo>
                    <a:pt x="914" y="53"/>
                  </a:lnTo>
                  <a:lnTo>
                    <a:pt x="972" y="24"/>
                  </a:lnTo>
                  <a:lnTo>
                    <a:pt x="979" y="19"/>
                  </a:lnTo>
                  <a:lnTo>
                    <a:pt x="985" y="13"/>
                  </a:lnTo>
                  <a:lnTo>
                    <a:pt x="991" y="7"/>
                  </a:lnTo>
                  <a:lnTo>
                    <a:pt x="997" y="5"/>
                  </a:lnTo>
                  <a:lnTo>
                    <a:pt x="1002" y="1"/>
                  </a:lnTo>
                  <a:lnTo>
                    <a:pt x="1006" y="0"/>
                  </a:lnTo>
                  <a:lnTo>
                    <a:pt x="1012" y="0"/>
                  </a:lnTo>
                  <a:lnTo>
                    <a:pt x="1016" y="0"/>
                  </a:lnTo>
                  <a:lnTo>
                    <a:pt x="101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86200" y="11430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巴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4" name="Picture 2" descr="http://upload.wikimedia.org/wikipedia/commons/thumb/7/74/Soap_in_blue_dish.JPG/220px-Soap_in_blue_dish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657600"/>
            <a:ext cx="2603499" cy="19526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4" descr="Thick, Overweight, Obesity, Weight, Misshap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962400"/>
            <a:ext cx="3691944" cy="24574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2" grpId="0"/>
      <p:bldP spid="2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1600" y="32004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調味料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1981200"/>
            <a:ext cx="2362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有機肥料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838200" y="1397848"/>
            <a:ext cx="1447800" cy="1323121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667000" y="1447800"/>
            <a:ext cx="60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0400" y="12954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斗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1746" name="Picture 2" descr="http://upload.wikimedia.org/wikipedia/commons/thumb/5/5d/Achiote_paste_ingredients.jpg/220px-Achiote_paste_ingredient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114800"/>
            <a:ext cx="3473362" cy="2305051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3962400" y="6211669"/>
            <a:ext cx="5181600" cy="646331"/>
            <a:chOff x="762000" y="3809999"/>
            <a:chExt cx="5105400" cy="2253837"/>
          </a:xfrm>
        </p:grpSpPr>
        <p:sp>
          <p:nvSpPr>
            <p:cNvPr id="12" name="TextBox 11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後院的果樹長得真好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4" name="Action Button: Sound 13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48600" y="57912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34818" name="Picture 2" descr="http://upload.wikimedia.org/wikipedia/commons/thumb/5/53/Compost-dirt.jpg/220px-Compost-dirt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199" y="2971800"/>
            <a:ext cx="3213099" cy="2409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5" grpId="0"/>
      <p:bldP spid="25" grpId="1"/>
      <p:bldP spid="26" grpId="0"/>
      <p:bldP spid="2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第三週生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第一週：課本故事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67000" y="1295400"/>
            <a:ext cx="1371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b="1" dirty="0" smtClean="0">
                <a:latin typeface="Adobe Kaiti Std R" pitchFamily="18" charset="-128"/>
                <a:ea typeface="Adobe Kaiti Std R" pitchFamily="18" charset="-128"/>
              </a:rPr>
              <a:t>自</a:t>
            </a:r>
            <a:endParaRPr lang="en-US" sz="1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5800" y="28194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部首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600" y="1981200"/>
            <a:ext cx="3208283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美國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首都</a:t>
            </a:r>
            <a:r>
              <a:rPr lang="en-US" altLang="zh-TW" sz="2000" dirty="0" smtClean="0">
                <a:latin typeface="Adobe Kaiti Std R" pitchFamily="18" charset="-128"/>
                <a:ea typeface="Adobe Kaiti Std R" pitchFamily="18" charset="-128"/>
              </a:rPr>
              <a:t>Washington</a:t>
            </a:r>
            <a:endParaRPr lang="en-US" sz="2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46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838200" y="1171104"/>
            <a:ext cx="1447800" cy="1314314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2819400" y="1143000"/>
            <a:ext cx="1371600" cy="457200"/>
            <a:chOff x="3124200" y="1981200"/>
            <a:chExt cx="2286000" cy="859741"/>
          </a:xfrm>
        </p:grpSpPr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3429000" y="2133600"/>
              <a:ext cx="619014" cy="456887"/>
            </a:xfrm>
            <a:custGeom>
              <a:avLst/>
              <a:gdLst>
                <a:gd name="T0" fmla="*/ 2147483647 w 827"/>
                <a:gd name="T1" fmla="*/ 0 h 821"/>
                <a:gd name="T2" fmla="*/ 2147483647 w 827"/>
                <a:gd name="T3" fmla="*/ 2147483647 h 821"/>
                <a:gd name="T4" fmla="*/ 2147483647 w 827"/>
                <a:gd name="T5" fmla="*/ 2147483647 h 821"/>
                <a:gd name="T6" fmla="*/ 2147483647 w 827"/>
                <a:gd name="T7" fmla="*/ 2147483647 h 821"/>
                <a:gd name="T8" fmla="*/ 2147483647 w 827"/>
                <a:gd name="T9" fmla="*/ 2147483647 h 821"/>
                <a:gd name="T10" fmla="*/ 2147483647 w 827"/>
                <a:gd name="T11" fmla="*/ 2147483647 h 821"/>
                <a:gd name="T12" fmla="*/ 2147483647 w 827"/>
                <a:gd name="T13" fmla="*/ 2147483647 h 821"/>
                <a:gd name="T14" fmla="*/ 2147483647 w 827"/>
                <a:gd name="T15" fmla="*/ 2147483647 h 821"/>
                <a:gd name="T16" fmla="*/ 2147483647 w 827"/>
                <a:gd name="T17" fmla="*/ 2147483647 h 821"/>
                <a:gd name="T18" fmla="*/ 2147483647 w 827"/>
                <a:gd name="T19" fmla="*/ 2147483647 h 821"/>
                <a:gd name="T20" fmla="*/ 2147483647 w 827"/>
                <a:gd name="T21" fmla="*/ 2147483647 h 821"/>
                <a:gd name="T22" fmla="*/ 2147483647 w 827"/>
                <a:gd name="T23" fmla="*/ 2147483647 h 821"/>
                <a:gd name="T24" fmla="*/ 2147483647 w 827"/>
                <a:gd name="T25" fmla="*/ 2147483647 h 821"/>
                <a:gd name="T26" fmla="*/ 2147483647 w 827"/>
                <a:gd name="T27" fmla="*/ 2147483647 h 821"/>
                <a:gd name="T28" fmla="*/ 2147483647 w 827"/>
                <a:gd name="T29" fmla="*/ 2147483647 h 821"/>
                <a:gd name="T30" fmla="*/ 2147483647 w 827"/>
                <a:gd name="T31" fmla="*/ 2147483647 h 821"/>
                <a:gd name="T32" fmla="*/ 2147483647 w 827"/>
                <a:gd name="T33" fmla="*/ 2147483647 h 821"/>
                <a:gd name="T34" fmla="*/ 2147483647 w 827"/>
                <a:gd name="T35" fmla="*/ 2147483647 h 821"/>
                <a:gd name="T36" fmla="*/ 2147483647 w 827"/>
                <a:gd name="T37" fmla="*/ 2147483647 h 821"/>
                <a:gd name="T38" fmla="*/ 2147483647 w 827"/>
                <a:gd name="T39" fmla="*/ 2147483647 h 821"/>
                <a:gd name="T40" fmla="*/ 2147483647 w 827"/>
                <a:gd name="T41" fmla="*/ 2147483647 h 821"/>
                <a:gd name="T42" fmla="*/ 2147483647 w 827"/>
                <a:gd name="T43" fmla="*/ 2147483647 h 821"/>
                <a:gd name="T44" fmla="*/ 2147483647 w 827"/>
                <a:gd name="T45" fmla="*/ 2147483647 h 821"/>
                <a:gd name="T46" fmla="*/ 2147483647 w 827"/>
                <a:gd name="T47" fmla="*/ 2147483647 h 821"/>
                <a:gd name="T48" fmla="*/ 2147483647 w 827"/>
                <a:gd name="T49" fmla="*/ 2147483647 h 821"/>
                <a:gd name="T50" fmla="*/ 2147483647 w 827"/>
                <a:gd name="T51" fmla="*/ 2147483647 h 821"/>
                <a:gd name="T52" fmla="*/ 2147483647 w 827"/>
                <a:gd name="T53" fmla="*/ 2147483647 h 821"/>
                <a:gd name="T54" fmla="*/ 2147483647 w 827"/>
                <a:gd name="T55" fmla="*/ 2147483647 h 821"/>
                <a:gd name="T56" fmla="*/ 2147483647 w 827"/>
                <a:gd name="T57" fmla="*/ 2147483647 h 821"/>
                <a:gd name="T58" fmla="*/ 2147483647 w 827"/>
                <a:gd name="T59" fmla="*/ 2147483647 h 821"/>
                <a:gd name="T60" fmla="*/ 2147483647 w 827"/>
                <a:gd name="T61" fmla="*/ 2147483647 h 821"/>
                <a:gd name="T62" fmla="*/ 2147483647 w 827"/>
                <a:gd name="T63" fmla="*/ 2147483647 h 821"/>
                <a:gd name="T64" fmla="*/ 2147483647 w 827"/>
                <a:gd name="T65" fmla="*/ 2147483647 h 821"/>
                <a:gd name="T66" fmla="*/ 2147483647 w 827"/>
                <a:gd name="T67" fmla="*/ 2147483647 h 821"/>
                <a:gd name="T68" fmla="*/ 2147483647 w 827"/>
                <a:gd name="T69" fmla="*/ 2147483647 h 821"/>
                <a:gd name="T70" fmla="*/ 2147483647 w 827"/>
                <a:gd name="T71" fmla="*/ 2147483647 h 821"/>
                <a:gd name="T72" fmla="*/ 2147483647 w 827"/>
                <a:gd name="T73" fmla="*/ 2147483647 h 821"/>
                <a:gd name="T74" fmla="*/ 2147483647 w 827"/>
                <a:gd name="T75" fmla="*/ 2147483647 h 821"/>
                <a:gd name="T76" fmla="*/ 2147483647 w 827"/>
                <a:gd name="T77" fmla="*/ 2147483647 h 821"/>
                <a:gd name="T78" fmla="*/ 2147483647 w 827"/>
                <a:gd name="T79" fmla="*/ 2147483647 h 821"/>
                <a:gd name="T80" fmla="*/ 2147483647 w 827"/>
                <a:gd name="T81" fmla="*/ 2147483647 h 821"/>
                <a:gd name="T82" fmla="*/ 2147483647 w 827"/>
                <a:gd name="T83" fmla="*/ 2147483647 h 821"/>
                <a:gd name="T84" fmla="*/ 2147483647 w 827"/>
                <a:gd name="T85" fmla="*/ 2147483647 h 821"/>
                <a:gd name="T86" fmla="*/ 2147483647 w 827"/>
                <a:gd name="T87" fmla="*/ 2147483647 h 821"/>
                <a:gd name="T88" fmla="*/ 2147483647 w 827"/>
                <a:gd name="T89" fmla="*/ 2147483647 h 821"/>
                <a:gd name="T90" fmla="*/ 2147483647 w 827"/>
                <a:gd name="T91" fmla="*/ 2147483647 h 821"/>
                <a:gd name="T92" fmla="*/ 2147483647 w 827"/>
                <a:gd name="T93" fmla="*/ 2147483647 h 821"/>
                <a:gd name="T94" fmla="*/ 2147483647 w 827"/>
                <a:gd name="T95" fmla="*/ 2147483647 h 821"/>
                <a:gd name="T96" fmla="*/ 2147483647 w 827"/>
                <a:gd name="T97" fmla="*/ 2147483647 h 821"/>
                <a:gd name="T98" fmla="*/ 2147483647 w 827"/>
                <a:gd name="T99" fmla="*/ 2147483647 h 821"/>
                <a:gd name="T100" fmla="*/ 2147483647 w 827"/>
                <a:gd name="T101" fmla="*/ 2147483647 h 821"/>
                <a:gd name="T102" fmla="*/ 2147483647 w 827"/>
                <a:gd name="T103" fmla="*/ 2147483647 h 821"/>
                <a:gd name="T104" fmla="*/ 2147483647 w 827"/>
                <a:gd name="T105" fmla="*/ 2147483647 h 821"/>
                <a:gd name="T106" fmla="*/ 2147483647 w 827"/>
                <a:gd name="T107" fmla="*/ 2147483647 h 821"/>
                <a:gd name="T108" fmla="*/ 2147483647 w 827"/>
                <a:gd name="T109" fmla="*/ 2147483647 h 821"/>
                <a:gd name="T110" fmla="*/ 1003554861 w 827"/>
                <a:gd name="T111" fmla="*/ 2147483647 h 821"/>
                <a:gd name="T112" fmla="*/ 2007740722 w 827"/>
                <a:gd name="T113" fmla="*/ 2147483647 h 821"/>
                <a:gd name="T114" fmla="*/ 2147483647 w 827"/>
                <a:gd name="T115" fmla="*/ 2147483647 h 821"/>
                <a:gd name="T116" fmla="*/ 2147483647 w 827"/>
                <a:gd name="T117" fmla="*/ 2147483647 h 821"/>
                <a:gd name="T118" fmla="*/ 2147483647 w 827"/>
                <a:gd name="T119" fmla="*/ 0 h 821"/>
                <a:gd name="T120" fmla="*/ 2147483647 w 827"/>
                <a:gd name="T121" fmla="*/ 0 h 8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27"/>
                <a:gd name="T184" fmla="*/ 0 h 821"/>
                <a:gd name="T185" fmla="*/ 827 w 827"/>
                <a:gd name="T186" fmla="*/ 821 h 8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27" h="821">
                  <a:moveTo>
                    <a:pt x="59" y="0"/>
                  </a:moveTo>
                  <a:lnTo>
                    <a:pt x="84" y="0"/>
                  </a:lnTo>
                  <a:lnTo>
                    <a:pt x="111" y="2"/>
                  </a:lnTo>
                  <a:lnTo>
                    <a:pt x="136" y="7"/>
                  </a:lnTo>
                  <a:lnTo>
                    <a:pt x="163" y="11"/>
                  </a:lnTo>
                  <a:lnTo>
                    <a:pt x="192" y="19"/>
                  </a:lnTo>
                  <a:lnTo>
                    <a:pt x="219" y="26"/>
                  </a:lnTo>
                  <a:lnTo>
                    <a:pt x="247" y="36"/>
                  </a:lnTo>
                  <a:lnTo>
                    <a:pt x="278" y="48"/>
                  </a:lnTo>
                  <a:lnTo>
                    <a:pt x="313" y="61"/>
                  </a:lnTo>
                  <a:lnTo>
                    <a:pt x="347" y="73"/>
                  </a:lnTo>
                  <a:lnTo>
                    <a:pt x="380" y="86"/>
                  </a:lnTo>
                  <a:lnTo>
                    <a:pt x="412" y="98"/>
                  </a:lnTo>
                  <a:lnTo>
                    <a:pt x="441" y="111"/>
                  </a:lnTo>
                  <a:lnTo>
                    <a:pt x="472" y="122"/>
                  </a:lnTo>
                  <a:lnTo>
                    <a:pt x="499" y="136"/>
                  </a:lnTo>
                  <a:lnTo>
                    <a:pt x="528" y="147"/>
                  </a:lnTo>
                  <a:lnTo>
                    <a:pt x="553" y="161"/>
                  </a:lnTo>
                  <a:lnTo>
                    <a:pt x="578" y="174"/>
                  </a:lnTo>
                  <a:lnTo>
                    <a:pt x="601" y="186"/>
                  </a:lnTo>
                  <a:lnTo>
                    <a:pt x="624" y="199"/>
                  </a:lnTo>
                  <a:lnTo>
                    <a:pt x="645" y="213"/>
                  </a:lnTo>
                  <a:lnTo>
                    <a:pt x="664" y="226"/>
                  </a:lnTo>
                  <a:lnTo>
                    <a:pt x="683" y="240"/>
                  </a:lnTo>
                  <a:lnTo>
                    <a:pt x="700" y="253"/>
                  </a:lnTo>
                  <a:lnTo>
                    <a:pt x="716" y="270"/>
                  </a:lnTo>
                  <a:lnTo>
                    <a:pt x="731" y="288"/>
                  </a:lnTo>
                  <a:lnTo>
                    <a:pt x="745" y="307"/>
                  </a:lnTo>
                  <a:lnTo>
                    <a:pt x="756" y="326"/>
                  </a:lnTo>
                  <a:lnTo>
                    <a:pt x="768" y="345"/>
                  </a:lnTo>
                  <a:lnTo>
                    <a:pt x="777" y="366"/>
                  </a:lnTo>
                  <a:lnTo>
                    <a:pt x="787" y="387"/>
                  </a:lnTo>
                  <a:lnTo>
                    <a:pt x="796" y="409"/>
                  </a:lnTo>
                  <a:lnTo>
                    <a:pt x="802" y="432"/>
                  </a:lnTo>
                  <a:lnTo>
                    <a:pt x="810" y="455"/>
                  </a:lnTo>
                  <a:lnTo>
                    <a:pt x="814" y="480"/>
                  </a:lnTo>
                  <a:lnTo>
                    <a:pt x="819" y="503"/>
                  </a:lnTo>
                  <a:lnTo>
                    <a:pt x="823" y="529"/>
                  </a:lnTo>
                  <a:lnTo>
                    <a:pt x="825" y="554"/>
                  </a:lnTo>
                  <a:lnTo>
                    <a:pt x="827" y="581"/>
                  </a:lnTo>
                  <a:lnTo>
                    <a:pt x="827" y="610"/>
                  </a:lnTo>
                  <a:lnTo>
                    <a:pt x="825" y="635"/>
                  </a:lnTo>
                  <a:lnTo>
                    <a:pt x="823" y="660"/>
                  </a:lnTo>
                  <a:lnTo>
                    <a:pt x="819" y="681"/>
                  </a:lnTo>
                  <a:lnTo>
                    <a:pt x="816" y="702"/>
                  </a:lnTo>
                  <a:lnTo>
                    <a:pt x="810" y="721"/>
                  </a:lnTo>
                  <a:lnTo>
                    <a:pt x="802" y="739"/>
                  </a:lnTo>
                  <a:lnTo>
                    <a:pt x="793" y="754"/>
                  </a:lnTo>
                  <a:lnTo>
                    <a:pt x="781" y="767"/>
                  </a:lnTo>
                  <a:lnTo>
                    <a:pt x="770" y="781"/>
                  </a:lnTo>
                  <a:lnTo>
                    <a:pt x="756" y="791"/>
                  </a:lnTo>
                  <a:lnTo>
                    <a:pt x="741" y="800"/>
                  </a:lnTo>
                  <a:lnTo>
                    <a:pt x="723" y="808"/>
                  </a:lnTo>
                  <a:lnTo>
                    <a:pt x="704" y="814"/>
                  </a:lnTo>
                  <a:lnTo>
                    <a:pt x="685" y="817"/>
                  </a:lnTo>
                  <a:lnTo>
                    <a:pt x="664" y="821"/>
                  </a:lnTo>
                  <a:lnTo>
                    <a:pt x="641" y="821"/>
                  </a:lnTo>
                  <a:lnTo>
                    <a:pt x="631" y="821"/>
                  </a:lnTo>
                  <a:lnTo>
                    <a:pt x="622" y="821"/>
                  </a:lnTo>
                  <a:lnTo>
                    <a:pt x="612" y="819"/>
                  </a:lnTo>
                  <a:lnTo>
                    <a:pt x="603" y="817"/>
                  </a:lnTo>
                  <a:lnTo>
                    <a:pt x="591" y="815"/>
                  </a:lnTo>
                  <a:lnTo>
                    <a:pt x="581" y="812"/>
                  </a:lnTo>
                  <a:lnTo>
                    <a:pt x="572" y="808"/>
                  </a:lnTo>
                  <a:lnTo>
                    <a:pt x="562" y="802"/>
                  </a:lnTo>
                  <a:lnTo>
                    <a:pt x="553" y="798"/>
                  </a:lnTo>
                  <a:lnTo>
                    <a:pt x="541" y="792"/>
                  </a:lnTo>
                  <a:lnTo>
                    <a:pt x="532" y="785"/>
                  </a:lnTo>
                  <a:lnTo>
                    <a:pt x="522" y="779"/>
                  </a:lnTo>
                  <a:lnTo>
                    <a:pt x="512" y="771"/>
                  </a:lnTo>
                  <a:lnTo>
                    <a:pt x="503" y="762"/>
                  </a:lnTo>
                  <a:lnTo>
                    <a:pt x="493" y="752"/>
                  </a:lnTo>
                  <a:lnTo>
                    <a:pt x="484" y="743"/>
                  </a:lnTo>
                  <a:lnTo>
                    <a:pt x="472" y="733"/>
                  </a:lnTo>
                  <a:lnTo>
                    <a:pt x="462" y="723"/>
                  </a:lnTo>
                  <a:lnTo>
                    <a:pt x="451" y="712"/>
                  </a:lnTo>
                  <a:lnTo>
                    <a:pt x="441" y="702"/>
                  </a:lnTo>
                  <a:lnTo>
                    <a:pt x="430" y="689"/>
                  </a:lnTo>
                  <a:lnTo>
                    <a:pt x="418" y="677"/>
                  </a:lnTo>
                  <a:lnTo>
                    <a:pt x="407" y="664"/>
                  </a:lnTo>
                  <a:lnTo>
                    <a:pt x="395" y="650"/>
                  </a:lnTo>
                  <a:lnTo>
                    <a:pt x="382" y="635"/>
                  </a:lnTo>
                  <a:lnTo>
                    <a:pt x="370" y="620"/>
                  </a:lnTo>
                  <a:lnTo>
                    <a:pt x="357" y="604"/>
                  </a:lnTo>
                  <a:lnTo>
                    <a:pt x="343" y="589"/>
                  </a:lnTo>
                  <a:lnTo>
                    <a:pt x="332" y="572"/>
                  </a:lnTo>
                  <a:lnTo>
                    <a:pt x="317" y="554"/>
                  </a:lnTo>
                  <a:lnTo>
                    <a:pt x="303" y="535"/>
                  </a:lnTo>
                  <a:lnTo>
                    <a:pt x="290" y="516"/>
                  </a:lnTo>
                  <a:lnTo>
                    <a:pt x="274" y="497"/>
                  </a:lnTo>
                  <a:lnTo>
                    <a:pt x="261" y="478"/>
                  </a:lnTo>
                  <a:lnTo>
                    <a:pt x="245" y="456"/>
                  </a:lnTo>
                  <a:lnTo>
                    <a:pt x="230" y="435"/>
                  </a:lnTo>
                  <a:lnTo>
                    <a:pt x="215" y="412"/>
                  </a:lnTo>
                  <a:lnTo>
                    <a:pt x="199" y="389"/>
                  </a:lnTo>
                  <a:lnTo>
                    <a:pt x="184" y="366"/>
                  </a:lnTo>
                  <a:lnTo>
                    <a:pt x="169" y="341"/>
                  </a:lnTo>
                  <a:lnTo>
                    <a:pt x="151" y="318"/>
                  </a:lnTo>
                  <a:lnTo>
                    <a:pt x="136" y="291"/>
                  </a:lnTo>
                  <a:lnTo>
                    <a:pt x="119" y="266"/>
                  </a:lnTo>
                  <a:lnTo>
                    <a:pt x="103" y="240"/>
                  </a:lnTo>
                  <a:lnTo>
                    <a:pt x="86" y="213"/>
                  </a:lnTo>
                  <a:lnTo>
                    <a:pt x="69" y="184"/>
                  </a:lnTo>
                  <a:lnTo>
                    <a:pt x="52" y="155"/>
                  </a:lnTo>
                  <a:lnTo>
                    <a:pt x="34" y="126"/>
                  </a:lnTo>
                  <a:lnTo>
                    <a:pt x="27" y="115"/>
                  </a:lnTo>
                  <a:lnTo>
                    <a:pt x="21" y="105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6" y="76"/>
                  </a:lnTo>
                  <a:lnTo>
                    <a:pt x="4" y="69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4" y="40"/>
                  </a:lnTo>
                  <a:lnTo>
                    <a:pt x="7" y="30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29" y="7"/>
                  </a:lnTo>
                  <a:lnTo>
                    <a:pt x="38" y="3"/>
                  </a:lnTo>
                  <a:lnTo>
                    <a:pt x="48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4267200" y="1981200"/>
              <a:ext cx="828343" cy="604735"/>
            </a:xfrm>
            <a:custGeom>
              <a:avLst/>
              <a:gdLst>
                <a:gd name="T0" fmla="*/ 2147483647 w 1110"/>
                <a:gd name="T1" fmla="*/ 0 h 1088"/>
                <a:gd name="T2" fmla="*/ 2147483647 w 1110"/>
                <a:gd name="T3" fmla="*/ 2147483647 h 1088"/>
                <a:gd name="T4" fmla="*/ 2147483647 w 1110"/>
                <a:gd name="T5" fmla="*/ 2147483647 h 1088"/>
                <a:gd name="T6" fmla="*/ 2147483647 w 1110"/>
                <a:gd name="T7" fmla="*/ 2147483647 h 1088"/>
                <a:gd name="T8" fmla="*/ 2147483647 w 1110"/>
                <a:gd name="T9" fmla="*/ 2147483647 h 1088"/>
                <a:gd name="T10" fmla="*/ 2147483647 w 1110"/>
                <a:gd name="T11" fmla="*/ 2147483647 h 1088"/>
                <a:gd name="T12" fmla="*/ 2147483647 w 1110"/>
                <a:gd name="T13" fmla="*/ 2147483647 h 1088"/>
                <a:gd name="T14" fmla="*/ 2147483647 w 1110"/>
                <a:gd name="T15" fmla="*/ 2147483647 h 1088"/>
                <a:gd name="T16" fmla="*/ 2147483647 w 1110"/>
                <a:gd name="T17" fmla="*/ 2147483647 h 1088"/>
                <a:gd name="T18" fmla="*/ 2147483647 w 1110"/>
                <a:gd name="T19" fmla="*/ 2147483647 h 1088"/>
                <a:gd name="T20" fmla="*/ 2147483647 w 1110"/>
                <a:gd name="T21" fmla="*/ 2147483647 h 1088"/>
                <a:gd name="T22" fmla="*/ 2147483647 w 1110"/>
                <a:gd name="T23" fmla="*/ 2147483647 h 1088"/>
                <a:gd name="T24" fmla="*/ 2147483647 w 1110"/>
                <a:gd name="T25" fmla="*/ 2147483647 h 1088"/>
                <a:gd name="T26" fmla="*/ 2147483647 w 1110"/>
                <a:gd name="T27" fmla="*/ 2147483647 h 1088"/>
                <a:gd name="T28" fmla="*/ 2147483647 w 1110"/>
                <a:gd name="T29" fmla="*/ 2147483647 h 1088"/>
                <a:gd name="T30" fmla="*/ 2147483647 w 1110"/>
                <a:gd name="T31" fmla="*/ 2147483647 h 1088"/>
                <a:gd name="T32" fmla="*/ 2147483647 w 1110"/>
                <a:gd name="T33" fmla="*/ 2147483647 h 1088"/>
                <a:gd name="T34" fmla="*/ 2147483647 w 1110"/>
                <a:gd name="T35" fmla="*/ 2147483647 h 1088"/>
                <a:gd name="T36" fmla="*/ 2147483647 w 1110"/>
                <a:gd name="T37" fmla="*/ 2147483647 h 1088"/>
                <a:gd name="T38" fmla="*/ 2147483647 w 1110"/>
                <a:gd name="T39" fmla="*/ 2147483647 h 1088"/>
                <a:gd name="T40" fmla="*/ 2147483647 w 1110"/>
                <a:gd name="T41" fmla="*/ 2147483647 h 1088"/>
                <a:gd name="T42" fmla="*/ 2147483647 w 1110"/>
                <a:gd name="T43" fmla="*/ 2147483647 h 1088"/>
                <a:gd name="T44" fmla="*/ 2147483647 w 1110"/>
                <a:gd name="T45" fmla="*/ 2147483647 h 1088"/>
                <a:gd name="T46" fmla="*/ 2147483647 w 1110"/>
                <a:gd name="T47" fmla="*/ 2147483647 h 1088"/>
                <a:gd name="T48" fmla="*/ 2147483647 w 1110"/>
                <a:gd name="T49" fmla="*/ 2147483647 h 1088"/>
                <a:gd name="T50" fmla="*/ 2147483647 w 1110"/>
                <a:gd name="T51" fmla="*/ 2147483647 h 1088"/>
                <a:gd name="T52" fmla="*/ 2147483647 w 1110"/>
                <a:gd name="T53" fmla="*/ 2147483647 h 1088"/>
                <a:gd name="T54" fmla="*/ 2147483647 w 1110"/>
                <a:gd name="T55" fmla="*/ 2147483647 h 1088"/>
                <a:gd name="T56" fmla="*/ 2147483647 w 1110"/>
                <a:gd name="T57" fmla="*/ 2147483647 h 1088"/>
                <a:gd name="T58" fmla="*/ 2147483647 w 1110"/>
                <a:gd name="T59" fmla="*/ 2147483647 h 1088"/>
                <a:gd name="T60" fmla="*/ 2147483647 w 1110"/>
                <a:gd name="T61" fmla="*/ 2147483647 h 1088"/>
                <a:gd name="T62" fmla="*/ 0 w 1110"/>
                <a:gd name="T63" fmla="*/ 2147483647 h 1088"/>
                <a:gd name="T64" fmla="*/ 2147483647 w 1110"/>
                <a:gd name="T65" fmla="*/ 2147483647 h 1088"/>
                <a:gd name="T66" fmla="*/ 2147483647 w 1110"/>
                <a:gd name="T67" fmla="*/ 2147483647 h 1088"/>
                <a:gd name="T68" fmla="*/ 2147483647 w 1110"/>
                <a:gd name="T69" fmla="*/ 2147483647 h 1088"/>
                <a:gd name="T70" fmla="*/ 2147483647 w 1110"/>
                <a:gd name="T71" fmla="*/ 2147483647 h 1088"/>
                <a:gd name="T72" fmla="*/ 2147483647 w 1110"/>
                <a:gd name="T73" fmla="*/ 2147483647 h 1088"/>
                <a:gd name="T74" fmla="*/ 2147483647 w 1110"/>
                <a:gd name="T75" fmla="*/ 2147483647 h 1088"/>
                <a:gd name="T76" fmla="*/ 2147483647 w 1110"/>
                <a:gd name="T77" fmla="*/ 2147483647 h 1088"/>
                <a:gd name="T78" fmla="*/ 2147483647 w 1110"/>
                <a:gd name="T79" fmla="*/ 2147483647 h 1088"/>
                <a:gd name="T80" fmla="*/ 2147483647 w 1110"/>
                <a:gd name="T81" fmla="*/ 2147483647 h 1088"/>
                <a:gd name="T82" fmla="*/ 2147483647 w 1110"/>
                <a:gd name="T83" fmla="*/ 2147483647 h 1088"/>
                <a:gd name="T84" fmla="*/ 2147483647 w 1110"/>
                <a:gd name="T85" fmla="*/ 2147483647 h 1088"/>
                <a:gd name="T86" fmla="*/ 2147483647 w 1110"/>
                <a:gd name="T87" fmla="*/ 2147483647 h 1088"/>
                <a:gd name="T88" fmla="*/ 2147483647 w 1110"/>
                <a:gd name="T89" fmla="*/ 2147483647 h 1088"/>
                <a:gd name="T90" fmla="*/ 2147483647 w 1110"/>
                <a:gd name="T91" fmla="*/ 2147483647 h 1088"/>
                <a:gd name="T92" fmla="*/ 2147483647 w 1110"/>
                <a:gd name="T93" fmla="*/ 2000373721 h 1088"/>
                <a:gd name="T94" fmla="*/ 2147483647 w 1110"/>
                <a:gd name="T95" fmla="*/ 0 h 1088"/>
                <a:gd name="T96" fmla="*/ 2147483647 w 1110"/>
                <a:gd name="T97" fmla="*/ 0 h 10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0"/>
                <a:gd name="T148" fmla="*/ 0 h 1088"/>
                <a:gd name="T149" fmla="*/ 1110 w 1110"/>
                <a:gd name="T150" fmla="*/ 1088 h 108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0" h="1088">
                  <a:moveTo>
                    <a:pt x="609" y="0"/>
                  </a:moveTo>
                  <a:lnTo>
                    <a:pt x="620" y="0"/>
                  </a:lnTo>
                  <a:lnTo>
                    <a:pt x="632" y="0"/>
                  </a:lnTo>
                  <a:lnTo>
                    <a:pt x="647" y="2"/>
                  </a:lnTo>
                  <a:lnTo>
                    <a:pt x="661" y="4"/>
                  </a:lnTo>
                  <a:lnTo>
                    <a:pt x="678" y="7"/>
                  </a:lnTo>
                  <a:lnTo>
                    <a:pt x="693" y="11"/>
                  </a:lnTo>
                  <a:lnTo>
                    <a:pt x="712" y="17"/>
                  </a:lnTo>
                  <a:lnTo>
                    <a:pt x="730" y="23"/>
                  </a:lnTo>
                  <a:lnTo>
                    <a:pt x="751" y="29"/>
                  </a:lnTo>
                  <a:lnTo>
                    <a:pt x="770" y="36"/>
                  </a:lnTo>
                  <a:lnTo>
                    <a:pt x="793" y="44"/>
                  </a:lnTo>
                  <a:lnTo>
                    <a:pt x="814" y="52"/>
                  </a:lnTo>
                  <a:lnTo>
                    <a:pt x="837" y="61"/>
                  </a:lnTo>
                  <a:lnTo>
                    <a:pt x="862" y="73"/>
                  </a:lnTo>
                  <a:lnTo>
                    <a:pt x="887" y="84"/>
                  </a:lnTo>
                  <a:lnTo>
                    <a:pt x="912" y="96"/>
                  </a:lnTo>
                  <a:lnTo>
                    <a:pt x="935" y="111"/>
                  </a:lnTo>
                  <a:lnTo>
                    <a:pt x="958" y="125"/>
                  </a:lnTo>
                  <a:lnTo>
                    <a:pt x="979" y="138"/>
                  </a:lnTo>
                  <a:lnTo>
                    <a:pt x="999" y="151"/>
                  </a:lnTo>
                  <a:lnTo>
                    <a:pt x="1016" y="165"/>
                  </a:lnTo>
                  <a:lnTo>
                    <a:pt x="1033" y="178"/>
                  </a:lnTo>
                  <a:lnTo>
                    <a:pt x="1047" y="190"/>
                  </a:lnTo>
                  <a:lnTo>
                    <a:pt x="1060" y="201"/>
                  </a:lnTo>
                  <a:lnTo>
                    <a:pt x="1071" y="213"/>
                  </a:lnTo>
                  <a:lnTo>
                    <a:pt x="1083" y="224"/>
                  </a:lnTo>
                  <a:lnTo>
                    <a:pt x="1091" y="236"/>
                  </a:lnTo>
                  <a:lnTo>
                    <a:pt x="1098" y="247"/>
                  </a:lnTo>
                  <a:lnTo>
                    <a:pt x="1104" y="259"/>
                  </a:lnTo>
                  <a:lnTo>
                    <a:pt x="1108" y="269"/>
                  </a:lnTo>
                  <a:lnTo>
                    <a:pt x="1110" y="278"/>
                  </a:lnTo>
                  <a:lnTo>
                    <a:pt x="1110" y="290"/>
                  </a:lnTo>
                  <a:lnTo>
                    <a:pt x="1110" y="295"/>
                  </a:lnTo>
                  <a:lnTo>
                    <a:pt x="1106" y="303"/>
                  </a:lnTo>
                  <a:lnTo>
                    <a:pt x="1102" y="309"/>
                  </a:lnTo>
                  <a:lnTo>
                    <a:pt x="1096" y="316"/>
                  </a:lnTo>
                  <a:lnTo>
                    <a:pt x="1089" y="322"/>
                  </a:lnTo>
                  <a:lnTo>
                    <a:pt x="1079" y="330"/>
                  </a:lnTo>
                  <a:lnTo>
                    <a:pt x="1070" y="336"/>
                  </a:lnTo>
                  <a:lnTo>
                    <a:pt x="1058" y="343"/>
                  </a:lnTo>
                  <a:lnTo>
                    <a:pt x="1047" y="349"/>
                  </a:lnTo>
                  <a:lnTo>
                    <a:pt x="1035" y="357"/>
                  </a:lnTo>
                  <a:lnTo>
                    <a:pt x="1022" y="364"/>
                  </a:lnTo>
                  <a:lnTo>
                    <a:pt x="1010" y="372"/>
                  </a:lnTo>
                  <a:lnTo>
                    <a:pt x="997" y="382"/>
                  </a:lnTo>
                  <a:lnTo>
                    <a:pt x="981" y="389"/>
                  </a:lnTo>
                  <a:lnTo>
                    <a:pt x="968" y="401"/>
                  </a:lnTo>
                  <a:lnTo>
                    <a:pt x="952" y="411"/>
                  </a:lnTo>
                  <a:lnTo>
                    <a:pt x="937" y="424"/>
                  </a:lnTo>
                  <a:lnTo>
                    <a:pt x="922" y="436"/>
                  </a:lnTo>
                  <a:lnTo>
                    <a:pt x="904" y="449"/>
                  </a:lnTo>
                  <a:lnTo>
                    <a:pt x="887" y="462"/>
                  </a:lnTo>
                  <a:lnTo>
                    <a:pt x="870" y="476"/>
                  </a:lnTo>
                  <a:lnTo>
                    <a:pt x="851" y="491"/>
                  </a:lnTo>
                  <a:lnTo>
                    <a:pt x="833" y="508"/>
                  </a:lnTo>
                  <a:lnTo>
                    <a:pt x="814" y="526"/>
                  </a:lnTo>
                  <a:lnTo>
                    <a:pt x="784" y="553"/>
                  </a:lnTo>
                  <a:lnTo>
                    <a:pt x="753" y="581"/>
                  </a:lnTo>
                  <a:lnTo>
                    <a:pt x="722" y="610"/>
                  </a:lnTo>
                  <a:lnTo>
                    <a:pt x="691" y="639"/>
                  </a:lnTo>
                  <a:lnTo>
                    <a:pt x="659" y="666"/>
                  </a:lnTo>
                  <a:lnTo>
                    <a:pt x="626" y="695"/>
                  </a:lnTo>
                  <a:lnTo>
                    <a:pt x="593" y="723"/>
                  </a:lnTo>
                  <a:lnTo>
                    <a:pt x="559" y="750"/>
                  </a:lnTo>
                  <a:lnTo>
                    <a:pt x="524" y="779"/>
                  </a:lnTo>
                  <a:lnTo>
                    <a:pt x="490" y="806"/>
                  </a:lnTo>
                  <a:lnTo>
                    <a:pt x="455" y="835"/>
                  </a:lnTo>
                  <a:lnTo>
                    <a:pt x="419" y="862"/>
                  </a:lnTo>
                  <a:lnTo>
                    <a:pt x="382" y="890"/>
                  </a:lnTo>
                  <a:lnTo>
                    <a:pt x="346" y="917"/>
                  </a:lnTo>
                  <a:lnTo>
                    <a:pt x="309" y="944"/>
                  </a:lnTo>
                  <a:lnTo>
                    <a:pt x="271" y="973"/>
                  </a:lnTo>
                  <a:lnTo>
                    <a:pt x="246" y="986"/>
                  </a:lnTo>
                  <a:lnTo>
                    <a:pt x="221" y="1000"/>
                  </a:lnTo>
                  <a:lnTo>
                    <a:pt x="200" y="1013"/>
                  </a:lnTo>
                  <a:lnTo>
                    <a:pt x="179" y="1025"/>
                  </a:lnTo>
                  <a:lnTo>
                    <a:pt x="158" y="1034"/>
                  </a:lnTo>
                  <a:lnTo>
                    <a:pt x="140" y="1044"/>
                  </a:lnTo>
                  <a:lnTo>
                    <a:pt x="123" y="1052"/>
                  </a:lnTo>
                  <a:lnTo>
                    <a:pt x="108" y="1059"/>
                  </a:lnTo>
                  <a:lnTo>
                    <a:pt x="92" y="1067"/>
                  </a:lnTo>
                  <a:lnTo>
                    <a:pt x="81" y="1073"/>
                  </a:lnTo>
                  <a:lnTo>
                    <a:pt x="69" y="1077"/>
                  </a:lnTo>
                  <a:lnTo>
                    <a:pt x="60" y="1081"/>
                  </a:lnTo>
                  <a:lnTo>
                    <a:pt x="50" y="1084"/>
                  </a:lnTo>
                  <a:lnTo>
                    <a:pt x="43" y="1086"/>
                  </a:lnTo>
                  <a:lnTo>
                    <a:pt x="37" y="1086"/>
                  </a:lnTo>
                  <a:lnTo>
                    <a:pt x="33" y="1088"/>
                  </a:lnTo>
                  <a:lnTo>
                    <a:pt x="25" y="1086"/>
                  </a:lnTo>
                  <a:lnTo>
                    <a:pt x="19" y="1086"/>
                  </a:lnTo>
                  <a:lnTo>
                    <a:pt x="14" y="1084"/>
                  </a:lnTo>
                  <a:lnTo>
                    <a:pt x="10" y="1082"/>
                  </a:lnTo>
                  <a:lnTo>
                    <a:pt x="6" y="1079"/>
                  </a:lnTo>
                  <a:lnTo>
                    <a:pt x="2" y="1075"/>
                  </a:lnTo>
                  <a:lnTo>
                    <a:pt x="0" y="1069"/>
                  </a:lnTo>
                  <a:lnTo>
                    <a:pt x="0" y="1063"/>
                  </a:lnTo>
                  <a:lnTo>
                    <a:pt x="33" y="1019"/>
                  </a:lnTo>
                  <a:lnTo>
                    <a:pt x="64" y="975"/>
                  </a:lnTo>
                  <a:lnTo>
                    <a:pt x="94" y="933"/>
                  </a:lnTo>
                  <a:lnTo>
                    <a:pt x="125" y="890"/>
                  </a:lnTo>
                  <a:lnTo>
                    <a:pt x="154" y="848"/>
                  </a:lnTo>
                  <a:lnTo>
                    <a:pt x="181" y="808"/>
                  </a:lnTo>
                  <a:lnTo>
                    <a:pt x="208" y="768"/>
                  </a:lnTo>
                  <a:lnTo>
                    <a:pt x="233" y="727"/>
                  </a:lnTo>
                  <a:lnTo>
                    <a:pt x="258" y="689"/>
                  </a:lnTo>
                  <a:lnTo>
                    <a:pt x="282" y="651"/>
                  </a:lnTo>
                  <a:lnTo>
                    <a:pt x="306" y="612"/>
                  </a:lnTo>
                  <a:lnTo>
                    <a:pt x="327" y="576"/>
                  </a:lnTo>
                  <a:lnTo>
                    <a:pt x="348" y="539"/>
                  </a:lnTo>
                  <a:lnTo>
                    <a:pt x="367" y="505"/>
                  </a:lnTo>
                  <a:lnTo>
                    <a:pt x="386" y="468"/>
                  </a:lnTo>
                  <a:lnTo>
                    <a:pt x="403" y="434"/>
                  </a:lnTo>
                  <a:lnTo>
                    <a:pt x="417" y="405"/>
                  </a:lnTo>
                  <a:lnTo>
                    <a:pt x="430" y="378"/>
                  </a:lnTo>
                  <a:lnTo>
                    <a:pt x="444" y="349"/>
                  </a:lnTo>
                  <a:lnTo>
                    <a:pt x="455" y="324"/>
                  </a:lnTo>
                  <a:lnTo>
                    <a:pt x="465" y="299"/>
                  </a:lnTo>
                  <a:lnTo>
                    <a:pt x="474" y="274"/>
                  </a:lnTo>
                  <a:lnTo>
                    <a:pt x="484" y="251"/>
                  </a:lnTo>
                  <a:lnTo>
                    <a:pt x="492" y="230"/>
                  </a:lnTo>
                  <a:lnTo>
                    <a:pt x="499" y="209"/>
                  </a:lnTo>
                  <a:lnTo>
                    <a:pt x="505" y="188"/>
                  </a:lnTo>
                  <a:lnTo>
                    <a:pt x="511" y="169"/>
                  </a:lnTo>
                  <a:lnTo>
                    <a:pt x="515" y="149"/>
                  </a:lnTo>
                  <a:lnTo>
                    <a:pt x="519" y="132"/>
                  </a:lnTo>
                  <a:lnTo>
                    <a:pt x="521" y="115"/>
                  </a:lnTo>
                  <a:lnTo>
                    <a:pt x="522" y="100"/>
                  </a:lnTo>
                  <a:lnTo>
                    <a:pt x="522" y="84"/>
                  </a:lnTo>
                  <a:lnTo>
                    <a:pt x="522" y="75"/>
                  </a:lnTo>
                  <a:lnTo>
                    <a:pt x="522" y="65"/>
                  </a:lnTo>
                  <a:lnTo>
                    <a:pt x="524" y="55"/>
                  </a:lnTo>
                  <a:lnTo>
                    <a:pt x="526" y="48"/>
                  </a:lnTo>
                  <a:lnTo>
                    <a:pt x="530" y="40"/>
                  </a:lnTo>
                  <a:lnTo>
                    <a:pt x="534" y="32"/>
                  </a:lnTo>
                  <a:lnTo>
                    <a:pt x="538" y="27"/>
                  </a:lnTo>
                  <a:lnTo>
                    <a:pt x="544" y="21"/>
                  </a:lnTo>
                  <a:lnTo>
                    <a:pt x="549" y="15"/>
                  </a:lnTo>
                  <a:lnTo>
                    <a:pt x="555" y="11"/>
                  </a:lnTo>
                  <a:lnTo>
                    <a:pt x="563" y="7"/>
                  </a:lnTo>
                  <a:lnTo>
                    <a:pt x="570" y="4"/>
                  </a:lnTo>
                  <a:lnTo>
                    <a:pt x="578" y="2"/>
                  </a:lnTo>
                  <a:lnTo>
                    <a:pt x="588" y="0"/>
                  </a:lnTo>
                  <a:lnTo>
                    <a:pt x="597" y="0"/>
                  </a:lnTo>
                  <a:lnTo>
                    <a:pt x="60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3124200" y="2438400"/>
              <a:ext cx="2286000" cy="402541"/>
            </a:xfrm>
            <a:custGeom>
              <a:avLst/>
              <a:gdLst>
                <a:gd name="T0" fmla="*/ 2147483647 w 2751"/>
                <a:gd name="T1" fmla="*/ 994992794 h 551"/>
                <a:gd name="T2" fmla="*/ 2147483647 w 2751"/>
                <a:gd name="T3" fmla="*/ 2147483647 h 551"/>
                <a:gd name="T4" fmla="*/ 2147483647 w 2751"/>
                <a:gd name="T5" fmla="*/ 2147483647 h 551"/>
                <a:gd name="T6" fmla="*/ 2147483647 w 2751"/>
                <a:gd name="T7" fmla="*/ 2147483647 h 551"/>
                <a:gd name="T8" fmla="*/ 2147483647 w 2751"/>
                <a:gd name="T9" fmla="*/ 2147483647 h 551"/>
                <a:gd name="T10" fmla="*/ 2147483647 w 2751"/>
                <a:gd name="T11" fmla="*/ 2147483647 h 551"/>
                <a:gd name="T12" fmla="*/ 2147483647 w 2751"/>
                <a:gd name="T13" fmla="*/ 2147483647 h 551"/>
                <a:gd name="T14" fmla="*/ 2147483647 w 2751"/>
                <a:gd name="T15" fmla="*/ 2147483647 h 551"/>
                <a:gd name="T16" fmla="*/ 2147483647 w 2751"/>
                <a:gd name="T17" fmla="*/ 2147483647 h 551"/>
                <a:gd name="T18" fmla="*/ 2147483647 w 2751"/>
                <a:gd name="T19" fmla="*/ 2147483647 h 551"/>
                <a:gd name="T20" fmla="*/ 2147483647 w 2751"/>
                <a:gd name="T21" fmla="*/ 2147483647 h 551"/>
                <a:gd name="T22" fmla="*/ 2147483647 w 2751"/>
                <a:gd name="T23" fmla="*/ 2147483647 h 551"/>
                <a:gd name="T24" fmla="*/ 2147483647 w 2751"/>
                <a:gd name="T25" fmla="*/ 2147483647 h 551"/>
                <a:gd name="T26" fmla="*/ 2147483647 w 2751"/>
                <a:gd name="T27" fmla="*/ 2147483647 h 551"/>
                <a:gd name="T28" fmla="*/ 2147483647 w 2751"/>
                <a:gd name="T29" fmla="*/ 2147483647 h 551"/>
                <a:gd name="T30" fmla="*/ 2147483647 w 2751"/>
                <a:gd name="T31" fmla="*/ 2147483647 h 551"/>
                <a:gd name="T32" fmla="*/ 2147483647 w 2751"/>
                <a:gd name="T33" fmla="*/ 2147483647 h 551"/>
                <a:gd name="T34" fmla="*/ 2147483647 w 2751"/>
                <a:gd name="T35" fmla="*/ 2147483647 h 551"/>
                <a:gd name="T36" fmla="*/ 2147483647 w 2751"/>
                <a:gd name="T37" fmla="*/ 2147483647 h 551"/>
                <a:gd name="T38" fmla="*/ 2147483647 w 2751"/>
                <a:gd name="T39" fmla="*/ 2147483647 h 551"/>
                <a:gd name="T40" fmla="*/ 2147483647 w 2751"/>
                <a:gd name="T41" fmla="*/ 2147483647 h 551"/>
                <a:gd name="T42" fmla="*/ 2147483647 w 2751"/>
                <a:gd name="T43" fmla="*/ 2147483647 h 551"/>
                <a:gd name="T44" fmla="*/ 2147483647 w 2751"/>
                <a:gd name="T45" fmla="*/ 2147483647 h 551"/>
                <a:gd name="T46" fmla="*/ 2147483647 w 2751"/>
                <a:gd name="T47" fmla="*/ 2147483647 h 551"/>
                <a:gd name="T48" fmla="*/ 2147483647 w 2751"/>
                <a:gd name="T49" fmla="*/ 2147483647 h 551"/>
                <a:gd name="T50" fmla="*/ 2147483647 w 2751"/>
                <a:gd name="T51" fmla="*/ 2147483647 h 551"/>
                <a:gd name="T52" fmla="*/ 2147483647 w 2751"/>
                <a:gd name="T53" fmla="*/ 2147483647 h 551"/>
                <a:gd name="T54" fmla="*/ 2147483647 w 2751"/>
                <a:gd name="T55" fmla="*/ 2147483647 h 551"/>
                <a:gd name="T56" fmla="*/ 2147483647 w 2751"/>
                <a:gd name="T57" fmla="*/ 2147483647 h 551"/>
                <a:gd name="T58" fmla="*/ 2147483647 w 2751"/>
                <a:gd name="T59" fmla="*/ 2147483647 h 551"/>
                <a:gd name="T60" fmla="*/ 2147483647 w 2751"/>
                <a:gd name="T61" fmla="*/ 2147483647 h 551"/>
                <a:gd name="T62" fmla="*/ 2147483647 w 2751"/>
                <a:gd name="T63" fmla="*/ 2147483647 h 551"/>
                <a:gd name="T64" fmla="*/ 2147483647 w 2751"/>
                <a:gd name="T65" fmla="*/ 2147483647 h 551"/>
                <a:gd name="T66" fmla="*/ 2147483647 w 2751"/>
                <a:gd name="T67" fmla="*/ 2147483647 h 551"/>
                <a:gd name="T68" fmla="*/ 2147483647 w 2751"/>
                <a:gd name="T69" fmla="*/ 2147483647 h 551"/>
                <a:gd name="T70" fmla="*/ 0 w 2751"/>
                <a:gd name="T71" fmla="*/ 2147483647 h 551"/>
                <a:gd name="T72" fmla="*/ 2147483647 w 2751"/>
                <a:gd name="T73" fmla="*/ 2147483647 h 551"/>
                <a:gd name="T74" fmla="*/ 2147483647 w 2751"/>
                <a:gd name="T75" fmla="*/ 2147483647 h 551"/>
                <a:gd name="T76" fmla="*/ 2147483647 w 2751"/>
                <a:gd name="T77" fmla="*/ 2147483647 h 551"/>
                <a:gd name="T78" fmla="*/ 2147483647 w 2751"/>
                <a:gd name="T79" fmla="*/ 2147483647 h 551"/>
                <a:gd name="T80" fmla="*/ 2147483647 w 2751"/>
                <a:gd name="T81" fmla="*/ 2147483647 h 551"/>
                <a:gd name="T82" fmla="*/ 2147483647 w 2751"/>
                <a:gd name="T83" fmla="*/ 2147483647 h 551"/>
                <a:gd name="T84" fmla="*/ 2147483647 w 2751"/>
                <a:gd name="T85" fmla="*/ 2147483647 h 551"/>
                <a:gd name="T86" fmla="*/ 2147483647 w 2751"/>
                <a:gd name="T87" fmla="*/ 2147483647 h 551"/>
                <a:gd name="T88" fmla="*/ 2147483647 w 2751"/>
                <a:gd name="T89" fmla="*/ 2147483647 h 551"/>
                <a:gd name="T90" fmla="*/ 2147483647 w 2751"/>
                <a:gd name="T91" fmla="*/ 2147483647 h 551"/>
                <a:gd name="T92" fmla="*/ 2147483647 w 2751"/>
                <a:gd name="T93" fmla="*/ 2147483647 h 551"/>
                <a:gd name="T94" fmla="*/ 2147483647 w 2751"/>
                <a:gd name="T95" fmla="*/ 2147483647 h 551"/>
                <a:gd name="T96" fmla="*/ 2147483647 w 2751"/>
                <a:gd name="T97" fmla="*/ 2147483647 h 551"/>
                <a:gd name="T98" fmla="*/ 2147483647 w 2751"/>
                <a:gd name="T99" fmla="*/ 2147483647 h 551"/>
                <a:gd name="T100" fmla="*/ 2147483647 w 2751"/>
                <a:gd name="T101" fmla="*/ 994992794 h 551"/>
                <a:gd name="T102" fmla="*/ 2147483647 w 2751"/>
                <a:gd name="T103" fmla="*/ 0 h 5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51"/>
                <a:gd name="T157" fmla="*/ 0 h 551"/>
                <a:gd name="T158" fmla="*/ 2751 w 2751"/>
                <a:gd name="T159" fmla="*/ 551 h 5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51" h="551">
                  <a:moveTo>
                    <a:pt x="2367" y="0"/>
                  </a:moveTo>
                  <a:lnTo>
                    <a:pt x="2380" y="0"/>
                  </a:lnTo>
                  <a:lnTo>
                    <a:pt x="2394" y="0"/>
                  </a:lnTo>
                  <a:lnTo>
                    <a:pt x="2409" y="2"/>
                  </a:lnTo>
                  <a:lnTo>
                    <a:pt x="2425" y="4"/>
                  </a:lnTo>
                  <a:lnTo>
                    <a:pt x="2438" y="6"/>
                  </a:lnTo>
                  <a:lnTo>
                    <a:pt x="2455" y="10"/>
                  </a:lnTo>
                  <a:lnTo>
                    <a:pt x="2471" y="14"/>
                  </a:lnTo>
                  <a:lnTo>
                    <a:pt x="2488" y="18"/>
                  </a:lnTo>
                  <a:lnTo>
                    <a:pt x="2503" y="24"/>
                  </a:lnTo>
                  <a:lnTo>
                    <a:pt x="2522" y="27"/>
                  </a:lnTo>
                  <a:lnTo>
                    <a:pt x="2540" y="33"/>
                  </a:lnTo>
                  <a:lnTo>
                    <a:pt x="2559" y="41"/>
                  </a:lnTo>
                  <a:lnTo>
                    <a:pt x="2576" y="48"/>
                  </a:lnTo>
                  <a:lnTo>
                    <a:pt x="2597" y="56"/>
                  </a:lnTo>
                  <a:lnTo>
                    <a:pt x="2616" y="64"/>
                  </a:lnTo>
                  <a:lnTo>
                    <a:pt x="2638" y="73"/>
                  </a:lnTo>
                  <a:lnTo>
                    <a:pt x="2651" y="79"/>
                  </a:lnTo>
                  <a:lnTo>
                    <a:pt x="2663" y="85"/>
                  </a:lnTo>
                  <a:lnTo>
                    <a:pt x="2674" y="91"/>
                  </a:lnTo>
                  <a:lnTo>
                    <a:pt x="2686" y="98"/>
                  </a:lnTo>
                  <a:lnTo>
                    <a:pt x="2695" y="104"/>
                  </a:lnTo>
                  <a:lnTo>
                    <a:pt x="2705" y="112"/>
                  </a:lnTo>
                  <a:lnTo>
                    <a:pt x="2712" y="118"/>
                  </a:lnTo>
                  <a:lnTo>
                    <a:pt x="2720" y="125"/>
                  </a:lnTo>
                  <a:lnTo>
                    <a:pt x="2728" y="133"/>
                  </a:lnTo>
                  <a:lnTo>
                    <a:pt x="2734" y="141"/>
                  </a:lnTo>
                  <a:lnTo>
                    <a:pt x="2739" y="148"/>
                  </a:lnTo>
                  <a:lnTo>
                    <a:pt x="2743" y="156"/>
                  </a:lnTo>
                  <a:lnTo>
                    <a:pt x="2745" y="164"/>
                  </a:lnTo>
                  <a:lnTo>
                    <a:pt x="2749" y="171"/>
                  </a:lnTo>
                  <a:lnTo>
                    <a:pt x="2749" y="179"/>
                  </a:lnTo>
                  <a:lnTo>
                    <a:pt x="2751" y="189"/>
                  </a:lnTo>
                  <a:lnTo>
                    <a:pt x="2749" y="194"/>
                  </a:lnTo>
                  <a:lnTo>
                    <a:pt x="2747" y="200"/>
                  </a:lnTo>
                  <a:lnTo>
                    <a:pt x="2745" y="208"/>
                  </a:lnTo>
                  <a:lnTo>
                    <a:pt x="2739" y="214"/>
                  </a:lnTo>
                  <a:lnTo>
                    <a:pt x="2734" y="219"/>
                  </a:lnTo>
                  <a:lnTo>
                    <a:pt x="2728" y="225"/>
                  </a:lnTo>
                  <a:lnTo>
                    <a:pt x="2718" y="231"/>
                  </a:lnTo>
                  <a:lnTo>
                    <a:pt x="2709" y="237"/>
                  </a:lnTo>
                  <a:lnTo>
                    <a:pt x="2699" y="242"/>
                  </a:lnTo>
                  <a:lnTo>
                    <a:pt x="2686" y="248"/>
                  </a:lnTo>
                  <a:lnTo>
                    <a:pt x="2672" y="254"/>
                  </a:lnTo>
                  <a:lnTo>
                    <a:pt x="2659" y="260"/>
                  </a:lnTo>
                  <a:lnTo>
                    <a:pt x="2641" y="263"/>
                  </a:lnTo>
                  <a:lnTo>
                    <a:pt x="2624" y="269"/>
                  </a:lnTo>
                  <a:lnTo>
                    <a:pt x="2605" y="273"/>
                  </a:lnTo>
                  <a:lnTo>
                    <a:pt x="2584" y="279"/>
                  </a:lnTo>
                  <a:lnTo>
                    <a:pt x="2572" y="283"/>
                  </a:lnTo>
                  <a:lnTo>
                    <a:pt x="2559" y="285"/>
                  </a:lnTo>
                  <a:lnTo>
                    <a:pt x="2545" y="288"/>
                  </a:lnTo>
                  <a:lnTo>
                    <a:pt x="2530" y="292"/>
                  </a:lnTo>
                  <a:lnTo>
                    <a:pt x="2515" y="296"/>
                  </a:lnTo>
                  <a:lnTo>
                    <a:pt x="2497" y="300"/>
                  </a:lnTo>
                  <a:lnTo>
                    <a:pt x="2480" y="304"/>
                  </a:lnTo>
                  <a:lnTo>
                    <a:pt x="2461" y="308"/>
                  </a:lnTo>
                  <a:lnTo>
                    <a:pt x="2442" y="311"/>
                  </a:lnTo>
                  <a:lnTo>
                    <a:pt x="2421" y="315"/>
                  </a:lnTo>
                  <a:lnTo>
                    <a:pt x="2400" y="321"/>
                  </a:lnTo>
                  <a:lnTo>
                    <a:pt x="2377" y="325"/>
                  </a:lnTo>
                  <a:lnTo>
                    <a:pt x="2353" y="329"/>
                  </a:lnTo>
                  <a:lnTo>
                    <a:pt x="2329" y="333"/>
                  </a:lnTo>
                  <a:lnTo>
                    <a:pt x="2304" y="338"/>
                  </a:lnTo>
                  <a:lnTo>
                    <a:pt x="2277" y="342"/>
                  </a:lnTo>
                  <a:lnTo>
                    <a:pt x="2250" y="346"/>
                  </a:lnTo>
                  <a:lnTo>
                    <a:pt x="2221" y="352"/>
                  </a:lnTo>
                  <a:lnTo>
                    <a:pt x="2192" y="356"/>
                  </a:lnTo>
                  <a:lnTo>
                    <a:pt x="2163" y="361"/>
                  </a:lnTo>
                  <a:lnTo>
                    <a:pt x="2133" y="367"/>
                  </a:lnTo>
                  <a:lnTo>
                    <a:pt x="2100" y="371"/>
                  </a:lnTo>
                  <a:lnTo>
                    <a:pt x="2067" y="377"/>
                  </a:lnTo>
                  <a:lnTo>
                    <a:pt x="2035" y="382"/>
                  </a:lnTo>
                  <a:lnTo>
                    <a:pt x="2000" y="388"/>
                  </a:lnTo>
                  <a:lnTo>
                    <a:pt x="1964" y="394"/>
                  </a:lnTo>
                  <a:lnTo>
                    <a:pt x="1927" y="400"/>
                  </a:lnTo>
                  <a:lnTo>
                    <a:pt x="1891" y="406"/>
                  </a:lnTo>
                  <a:lnTo>
                    <a:pt x="1852" y="411"/>
                  </a:lnTo>
                  <a:lnTo>
                    <a:pt x="1812" y="417"/>
                  </a:lnTo>
                  <a:lnTo>
                    <a:pt x="1772" y="423"/>
                  </a:lnTo>
                  <a:lnTo>
                    <a:pt x="1732" y="430"/>
                  </a:lnTo>
                  <a:lnTo>
                    <a:pt x="1670" y="436"/>
                  </a:lnTo>
                  <a:lnTo>
                    <a:pt x="1611" y="444"/>
                  </a:lnTo>
                  <a:lnTo>
                    <a:pt x="1551" y="452"/>
                  </a:lnTo>
                  <a:lnTo>
                    <a:pt x="1495" y="457"/>
                  </a:lnTo>
                  <a:lnTo>
                    <a:pt x="1438" y="465"/>
                  </a:lnTo>
                  <a:lnTo>
                    <a:pt x="1384" y="471"/>
                  </a:lnTo>
                  <a:lnTo>
                    <a:pt x="1330" y="477"/>
                  </a:lnTo>
                  <a:lnTo>
                    <a:pt x="1278" y="482"/>
                  </a:lnTo>
                  <a:lnTo>
                    <a:pt x="1229" y="488"/>
                  </a:lnTo>
                  <a:lnTo>
                    <a:pt x="1179" y="494"/>
                  </a:lnTo>
                  <a:lnTo>
                    <a:pt x="1133" y="498"/>
                  </a:lnTo>
                  <a:lnTo>
                    <a:pt x="1085" y="503"/>
                  </a:lnTo>
                  <a:lnTo>
                    <a:pt x="1040" y="507"/>
                  </a:lnTo>
                  <a:lnTo>
                    <a:pt x="996" y="511"/>
                  </a:lnTo>
                  <a:lnTo>
                    <a:pt x="954" y="517"/>
                  </a:lnTo>
                  <a:lnTo>
                    <a:pt x="912" y="521"/>
                  </a:lnTo>
                  <a:lnTo>
                    <a:pt x="873" y="525"/>
                  </a:lnTo>
                  <a:lnTo>
                    <a:pt x="835" y="526"/>
                  </a:lnTo>
                  <a:lnTo>
                    <a:pt x="797" y="530"/>
                  </a:lnTo>
                  <a:lnTo>
                    <a:pt x="762" y="534"/>
                  </a:lnTo>
                  <a:lnTo>
                    <a:pt x="728" y="536"/>
                  </a:lnTo>
                  <a:lnTo>
                    <a:pt x="695" y="538"/>
                  </a:lnTo>
                  <a:lnTo>
                    <a:pt x="662" y="540"/>
                  </a:lnTo>
                  <a:lnTo>
                    <a:pt x="632" y="544"/>
                  </a:lnTo>
                  <a:lnTo>
                    <a:pt x="603" y="544"/>
                  </a:lnTo>
                  <a:lnTo>
                    <a:pt x="574" y="546"/>
                  </a:lnTo>
                  <a:lnTo>
                    <a:pt x="549" y="548"/>
                  </a:lnTo>
                  <a:lnTo>
                    <a:pt x="524" y="549"/>
                  </a:lnTo>
                  <a:lnTo>
                    <a:pt x="499" y="549"/>
                  </a:lnTo>
                  <a:lnTo>
                    <a:pt x="476" y="549"/>
                  </a:lnTo>
                  <a:lnTo>
                    <a:pt x="455" y="549"/>
                  </a:lnTo>
                  <a:lnTo>
                    <a:pt x="436" y="551"/>
                  </a:lnTo>
                  <a:lnTo>
                    <a:pt x="405" y="549"/>
                  </a:lnTo>
                  <a:lnTo>
                    <a:pt x="376" y="549"/>
                  </a:lnTo>
                  <a:lnTo>
                    <a:pt x="349" y="549"/>
                  </a:lnTo>
                  <a:lnTo>
                    <a:pt x="322" y="548"/>
                  </a:lnTo>
                  <a:lnTo>
                    <a:pt x="296" y="546"/>
                  </a:lnTo>
                  <a:lnTo>
                    <a:pt x="273" y="544"/>
                  </a:lnTo>
                  <a:lnTo>
                    <a:pt x="250" y="540"/>
                  </a:lnTo>
                  <a:lnTo>
                    <a:pt x="227" y="538"/>
                  </a:lnTo>
                  <a:lnTo>
                    <a:pt x="205" y="534"/>
                  </a:lnTo>
                  <a:lnTo>
                    <a:pt x="186" y="530"/>
                  </a:lnTo>
                  <a:lnTo>
                    <a:pt x="167" y="526"/>
                  </a:lnTo>
                  <a:lnTo>
                    <a:pt x="150" y="523"/>
                  </a:lnTo>
                  <a:lnTo>
                    <a:pt x="134" y="519"/>
                  </a:lnTo>
                  <a:lnTo>
                    <a:pt x="119" y="513"/>
                  </a:lnTo>
                  <a:lnTo>
                    <a:pt x="106" y="507"/>
                  </a:lnTo>
                  <a:lnTo>
                    <a:pt x="92" y="501"/>
                  </a:lnTo>
                  <a:lnTo>
                    <a:pt x="81" y="494"/>
                  </a:lnTo>
                  <a:lnTo>
                    <a:pt x="71" y="486"/>
                  </a:lnTo>
                  <a:lnTo>
                    <a:pt x="61" y="478"/>
                  </a:lnTo>
                  <a:lnTo>
                    <a:pt x="54" y="471"/>
                  </a:lnTo>
                  <a:lnTo>
                    <a:pt x="44" y="463"/>
                  </a:lnTo>
                  <a:lnTo>
                    <a:pt x="36" y="457"/>
                  </a:lnTo>
                  <a:lnTo>
                    <a:pt x="31" y="450"/>
                  </a:lnTo>
                  <a:lnTo>
                    <a:pt x="23" y="442"/>
                  </a:lnTo>
                  <a:lnTo>
                    <a:pt x="17" y="436"/>
                  </a:lnTo>
                  <a:lnTo>
                    <a:pt x="13" y="429"/>
                  </a:lnTo>
                  <a:lnTo>
                    <a:pt x="10" y="423"/>
                  </a:lnTo>
                  <a:lnTo>
                    <a:pt x="6" y="417"/>
                  </a:lnTo>
                  <a:lnTo>
                    <a:pt x="4" y="411"/>
                  </a:lnTo>
                  <a:lnTo>
                    <a:pt x="2" y="406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0" y="388"/>
                  </a:lnTo>
                  <a:lnTo>
                    <a:pt x="4" y="382"/>
                  </a:lnTo>
                  <a:lnTo>
                    <a:pt x="8" y="377"/>
                  </a:lnTo>
                  <a:lnTo>
                    <a:pt x="15" y="373"/>
                  </a:lnTo>
                  <a:lnTo>
                    <a:pt x="23" y="369"/>
                  </a:lnTo>
                  <a:lnTo>
                    <a:pt x="33" y="365"/>
                  </a:lnTo>
                  <a:lnTo>
                    <a:pt x="44" y="361"/>
                  </a:lnTo>
                  <a:lnTo>
                    <a:pt x="60" y="358"/>
                  </a:lnTo>
                  <a:lnTo>
                    <a:pt x="75" y="354"/>
                  </a:lnTo>
                  <a:lnTo>
                    <a:pt x="92" y="350"/>
                  </a:lnTo>
                  <a:lnTo>
                    <a:pt x="111" y="348"/>
                  </a:lnTo>
                  <a:lnTo>
                    <a:pt x="132" y="346"/>
                  </a:lnTo>
                  <a:lnTo>
                    <a:pt x="157" y="344"/>
                  </a:lnTo>
                  <a:lnTo>
                    <a:pt x="182" y="342"/>
                  </a:lnTo>
                  <a:lnTo>
                    <a:pt x="209" y="340"/>
                  </a:lnTo>
                  <a:lnTo>
                    <a:pt x="238" y="338"/>
                  </a:lnTo>
                  <a:lnTo>
                    <a:pt x="309" y="333"/>
                  </a:lnTo>
                  <a:lnTo>
                    <a:pt x="380" y="327"/>
                  </a:lnTo>
                  <a:lnTo>
                    <a:pt x="453" y="319"/>
                  </a:lnTo>
                  <a:lnTo>
                    <a:pt x="526" y="311"/>
                  </a:lnTo>
                  <a:lnTo>
                    <a:pt x="601" y="304"/>
                  </a:lnTo>
                  <a:lnTo>
                    <a:pt x="676" y="294"/>
                  </a:lnTo>
                  <a:lnTo>
                    <a:pt x="751" y="287"/>
                  </a:lnTo>
                  <a:lnTo>
                    <a:pt x="827" y="277"/>
                  </a:lnTo>
                  <a:lnTo>
                    <a:pt x="904" y="265"/>
                  </a:lnTo>
                  <a:lnTo>
                    <a:pt x="983" y="256"/>
                  </a:lnTo>
                  <a:lnTo>
                    <a:pt x="1062" y="244"/>
                  </a:lnTo>
                  <a:lnTo>
                    <a:pt x="1142" y="233"/>
                  </a:lnTo>
                  <a:lnTo>
                    <a:pt x="1221" y="221"/>
                  </a:lnTo>
                  <a:lnTo>
                    <a:pt x="1303" y="208"/>
                  </a:lnTo>
                  <a:lnTo>
                    <a:pt x="1384" y="194"/>
                  </a:lnTo>
                  <a:lnTo>
                    <a:pt x="1467" y="181"/>
                  </a:lnTo>
                  <a:lnTo>
                    <a:pt x="1524" y="171"/>
                  </a:lnTo>
                  <a:lnTo>
                    <a:pt x="1582" y="164"/>
                  </a:lnTo>
                  <a:lnTo>
                    <a:pt x="1636" y="154"/>
                  </a:lnTo>
                  <a:lnTo>
                    <a:pt x="1689" y="144"/>
                  </a:lnTo>
                  <a:lnTo>
                    <a:pt x="1743" y="135"/>
                  </a:lnTo>
                  <a:lnTo>
                    <a:pt x="1793" y="127"/>
                  </a:lnTo>
                  <a:lnTo>
                    <a:pt x="1843" y="118"/>
                  </a:lnTo>
                  <a:lnTo>
                    <a:pt x="1893" y="108"/>
                  </a:lnTo>
                  <a:lnTo>
                    <a:pt x="1939" y="98"/>
                  </a:lnTo>
                  <a:lnTo>
                    <a:pt x="1985" y="89"/>
                  </a:lnTo>
                  <a:lnTo>
                    <a:pt x="2029" y="79"/>
                  </a:lnTo>
                  <a:lnTo>
                    <a:pt x="2071" y="70"/>
                  </a:lnTo>
                  <a:lnTo>
                    <a:pt x="2114" y="60"/>
                  </a:lnTo>
                  <a:lnTo>
                    <a:pt x="2152" y="50"/>
                  </a:lnTo>
                  <a:lnTo>
                    <a:pt x="2190" y="41"/>
                  </a:lnTo>
                  <a:lnTo>
                    <a:pt x="2227" y="31"/>
                  </a:lnTo>
                  <a:lnTo>
                    <a:pt x="2240" y="27"/>
                  </a:lnTo>
                  <a:lnTo>
                    <a:pt x="2254" y="24"/>
                  </a:lnTo>
                  <a:lnTo>
                    <a:pt x="2265" y="20"/>
                  </a:lnTo>
                  <a:lnTo>
                    <a:pt x="2277" y="18"/>
                  </a:lnTo>
                  <a:lnTo>
                    <a:pt x="2288" y="16"/>
                  </a:lnTo>
                  <a:lnTo>
                    <a:pt x="2298" y="12"/>
                  </a:lnTo>
                  <a:lnTo>
                    <a:pt x="2307" y="10"/>
                  </a:lnTo>
                  <a:lnTo>
                    <a:pt x="2317" y="8"/>
                  </a:lnTo>
                  <a:lnTo>
                    <a:pt x="2325" y="6"/>
                  </a:lnTo>
                  <a:lnTo>
                    <a:pt x="2332" y="4"/>
                  </a:lnTo>
                  <a:lnTo>
                    <a:pt x="2340" y="2"/>
                  </a:lnTo>
                  <a:lnTo>
                    <a:pt x="2346" y="2"/>
                  </a:lnTo>
                  <a:lnTo>
                    <a:pt x="2352" y="0"/>
                  </a:lnTo>
                  <a:lnTo>
                    <a:pt x="2357" y="0"/>
                  </a:lnTo>
                  <a:lnTo>
                    <a:pt x="2363" y="0"/>
                  </a:lnTo>
                  <a:lnTo>
                    <a:pt x="23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6211669"/>
            <a:ext cx="5715000" cy="646331"/>
            <a:chOff x="762000" y="3810000"/>
            <a:chExt cx="5105400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你覺得這首歌好聽嗎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0" name="Action Button: Sound 19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27649" name="Picture 1" descr="C:\Users\Meishing\Desktop\meizhou pics\美國首都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48200" y="3276600"/>
            <a:ext cx="4319789" cy="2666999"/>
          </a:xfrm>
          <a:prstGeom prst="rect">
            <a:avLst/>
          </a:prstGeom>
          <a:noFill/>
        </p:spPr>
      </p:pic>
      <p:cxnSp>
        <p:nvCxnSpPr>
          <p:cNvPr id="65" name="Straight Arrow Connector 64"/>
          <p:cNvCxnSpPr/>
          <p:nvPr/>
        </p:nvCxnSpPr>
        <p:spPr>
          <a:xfrm>
            <a:off x="7696200" y="2971800"/>
            <a:ext cx="1524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Meishing\Desktop\meizhou pics\46-23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62500" r="25000"/>
          <a:stretch>
            <a:fillRect/>
          </a:stretch>
        </p:blipFill>
        <p:spPr bwMode="auto">
          <a:xfrm>
            <a:off x="381000" y="3810000"/>
            <a:ext cx="1143000" cy="1044569"/>
          </a:xfrm>
          <a:prstGeom prst="rect">
            <a:avLst/>
          </a:prstGeom>
          <a:noFill/>
        </p:spPr>
      </p:pic>
      <p:pic>
        <p:nvPicPr>
          <p:cNvPr id="25" name="Picture 3" descr="C:\Users\Meishing\Desktop\meizhou pics\44-34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14134" r="73394"/>
          <a:stretch>
            <a:fillRect/>
          </a:stretch>
        </p:blipFill>
        <p:spPr bwMode="auto">
          <a:xfrm>
            <a:off x="1921328" y="3810000"/>
            <a:ext cx="1126671" cy="1051560"/>
          </a:xfrm>
          <a:prstGeom prst="rect">
            <a:avLst/>
          </a:prstGeom>
          <a:noFill/>
        </p:spPr>
      </p:pic>
      <p:pic>
        <p:nvPicPr>
          <p:cNvPr id="26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43334" r="43333"/>
          <a:stretch>
            <a:fillRect/>
          </a:stretch>
        </p:blipFill>
        <p:spPr bwMode="auto">
          <a:xfrm>
            <a:off x="381000" y="5029200"/>
            <a:ext cx="1219200" cy="1126306"/>
          </a:xfrm>
          <a:prstGeom prst="rect">
            <a:avLst/>
          </a:prstGeom>
          <a:noFill/>
        </p:spPr>
      </p:pic>
      <p:pic>
        <p:nvPicPr>
          <p:cNvPr id="27" name="Picture 3" descr="C:\Users\Meishing\Desktop\meizhou pics\44-29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1981200" y="5029200"/>
            <a:ext cx="1143000" cy="1126306"/>
          </a:xfrm>
          <a:prstGeom prst="rect">
            <a:avLst/>
          </a:prstGeom>
          <a:noFill/>
        </p:spPr>
      </p:pic>
      <p:pic>
        <p:nvPicPr>
          <p:cNvPr id="27650" name="Picture 2" descr="C:\Users\Meishing\Desktop\meizhou pics\首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0550" y="838200"/>
            <a:ext cx="4743450" cy="101867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172200" y="0"/>
            <a:ext cx="29718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/>
              <a:t>參考資料：國際電腦漢字及異體字知識庫</a:t>
            </a:r>
            <a:endParaRPr lang="en-US" sz="1200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2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2743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唐詩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19200"/>
            <a:ext cx="22860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唐人街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6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990600" y="1171102"/>
            <a:ext cx="1447800" cy="131431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00400" y="1066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唐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733800" y="1981200"/>
            <a:ext cx="533400" cy="304799"/>
            <a:chOff x="3302000" y="2541587"/>
            <a:chExt cx="2532062" cy="1576388"/>
          </a:xfrm>
          <a:solidFill>
            <a:srgbClr val="FF0000"/>
          </a:solidFill>
        </p:grpSpPr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530" name="Picture 2" descr="File:China Town, Manchest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057400"/>
            <a:ext cx="3171825" cy="4051010"/>
          </a:xfrm>
          <a:prstGeom prst="rect">
            <a:avLst/>
          </a:prstGeom>
          <a:noFill/>
        </p:spPr>
      </p:pic>
      <p:pic>
        <p:nvPicPr>
          <p:cNvPr id="25" name="Picture 3" descr="C:\Users\Meishing\Desktop\meizhou pics\46-29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3733800"/>
            <a:ext cx="3291035" cy="2895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ishing\Desktop\meizhou pics\46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838199" y="1143000"/>
            <a:ext cx="1394817" cy="126621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62200" y="9906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孝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52800" y="1143000"/>
            <a:ext cx="914400" cy="1126571"/>
            <a:chOff x="1119179" y="381000"/>
            <a:chExt cx="1616084" cy="2345771"/>
          </a:xfrm>
          <a:solidFill>
            <a:srgbClr val="FF0000"/>
          </a:solidFill>
        </p:grpSpPr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1143785" y="381000"/>
              <a:ext cx="645907" cy="1347004"/>
            </a:xfrm>
            <a:custGeom>
              <a:avLst/>
              <a:gdLst>
                <a:gd name="T0" fmla="*/ 846356 w 1471"/>
                <a:gd name="T1" fmla="*/ 1588 h 2932"/>
                <a:gd name="T2" fmla="*/ 878878 w 1471"/>
                <a:gd name="T3" fmla="*/ 10319 h 2932"/>
                <a:gd name="T4" fmla="*/ 916952 w 1471"/>
                <a:gd name="T5" fmla="*/ 26988 h 2932"/>
                <a:gd name="T6" fmla="*/ 960578 w 1471"/>
                <a:gd name="T7" fmla="*/ 50006 h 2932"/>
                <a:gd name="T8" fmla="*/ 1006584 w 1471"/>
                <a:gd name="T9" fmla="*/ 81756 h 2932"/>
                <a:gd name="T10" fmla="*/ 1047831 w 1471"/>
                <a:gd name="T11" fmla="*/ 115888 h 2932"/>
                <a:gd name="T12" fmla="*/ 1082733 w 1471"/>
                <a:gd name="T13" fmla="*/ 149225 h 2932"/>
                <a:gd name="T14" fmla="*/ 1111288 w 1471"/>
                <a:gd name="T15" fmla="*/ 179388 h 2932"/>
                <a:gd name="T16" fmla="*/ 1134291 w 1471"/>
                <a:gd name="T17" fmla="*/ 208756 h 2932"/>
                <a:gd name="T18" fmla="*/ 1160467 w 1471"/>
                <a:gd name="T19" fmla="*/ 257175 h 2932"/>
                <a:gd name="T20" fmla="*/ 1166813 w 1471"/>
                <a:gd name="T21" fmla="*/ 306388 h 2932"/>
                <a:gd name="T22" fmla="*/ 1157294 w 1471"/>
                <a:gd name="T23" fmla="*/ 334963 h 2932"/>
                <a:gd name="T24" fmla="*/ 1143810 w 1471"/>
                <a:gd name="T25" fmla="*/ 362744 h 2932"/>
                <a:gd name="T26" fmla="*/ 1123980 w 1471"/>
                <a:gd name="T27" fmla="*/ 391319 h 2932"/>
                <a:gd name="T28" fmla="*/ 1089078 w 1471"/>
                <a:gd name="T29" fmla="*/ 470694 h 2932"/>
                <a:gd name="T30" fmla="*/ 1043072 w 1471"/>
                <a:gd name="T31" fmla="*/ 586581 h 2932"/>
                <a:gd name="T32" fmla="*/ 991513 w 1471"/>
                <a:gd name="T33" fmla="*/ 729456 h 2932"/>
                <a:gd name="T34" fmla="*/ 939955 w 1471"/>
                <a:gd name="T35" fmla="*/ 871538 h 2932"/>
                <a:gd name="T36" fmla="*/ 886016 w 1471"/>
                <a:gd name="T37" fmla="*/ 1004888 h 2932"/>
                <a:gd name="T38" fmla="*/ 834458 w 1471"/>
                <a:gd name="T39" fmla="*/ 1133475 h 2932"/>
                <a:gd name="T40" fmla="*/ 782899 w 1471"/>
                <a:gd name="T41" fmla="*/ 1256506 h 2932"/>
                <a:gd name="T42" fmla="*/ 717063 w 1471"/>
                <a:gd name="T43" fmla="*/ 1400175 h 2932"/>
                <a:gd name="T44" fmla="*/ 612359 w 1471"/>
                <a:gd name="T45" fmla="*/ 1611313 h 2932"/>
                <a:gd name="T46" fmla="*/ 525899 w 1471"/>
                <a:gd name="T47" fmla="*/ 1765300 h 2932"/>
                <a:gd name="T48" fmla="*/ 431507 w 1471"/>
                <a:gd name="T49" fmla="*/ 1910556 h 2932"/>
                <a:gd name="T50" fmla="*/ 329182 w 1471"/>
                <a:gd name="T51" fmla="*/ 2045494 h 2932"/>
                <a:gd name="T52" fmla="*/ 223685 w 1471"/>
                <a:gd name="T53" fmla="*/ 2172494 h 2932"/>
                <a:gd name="T54" fmla="*/ 157056 w 1471"/>
                <a:gd name="T55" fmla="*/ 2240756 h 2932"/>
                <a:gd name="T56" fmla="*/ 103911 w 1471"/>
                <a:gd name="T57" fmla="*/ 2289175 h 2932"/>
                <a:gd name="T58" fmla="*/ 62664 w 1471"/>
                <a:gd name="T59" fmla="*/ 2318544 h 2932"/>
                <a:gd name="T60" fmla="*/ 34108 w 1471"/>
                <a:gd name="T61" fmla="*/ 2327275 h 2932"/>
                <a:gd name="T62" fmla="*/ 7932 w 1471"/>
                <a:gd name="T63" fmla="*/ 2324894 h 2932"/>
                <a:gd name="T64" fmla="*/ 0 w 1471"/>
                <a:gd name="T65" fmla="*/ 2312194 h 2932"/>
                <a:gd name="T66" fmla="*/ 7932 w 1471"/>
                <a:gd name="T67" fmla="*/ 2283619 h 2932"/>
                <a:gd name="T68" fmla="*/ 29349 w 1471"/>
                <a:gd name="T69" fmla="*/ 2245519 h 2932"/>
                <a:gd name="T70" fmla="*/ 118982 w 1471"/>
                <a:gd name="T71" fmla="*/ 2085181 h 2932"/>
                <a:gd name="T72" fmla="*/ 208614 w 1471"/>
                <a:gd name="T73" fmla="*/ 1912938 h 2932"/>
                <a:gd name="T74" fmla="*/ 299040 w 1471"/>
                <a:gd name="T75" fmla="*/ 1725613 h 2932"/>
                <a:gd name="T76" fmla="*/ 388673 w 1471"/>
                <a:gd name="T77" fmla="*/ 1523206 h 2932"/>
                <a:gd name="T78" fmla="*/ 466408 w 1471"/>
                <a:gd name="T79" fmla="*/ 1325563 h 2932"/>
                <a:gd name="T80" fmla="*/ 542556 w 1471"/>
                <a:gd name="T81" fmla="*/ 1115219 h 2932"/>
                <a:gd name="T82" fmla="*/ 613945 w 1471"/>
                <a:gd name="T83" fmla="*/ 892175 h 2932"/>
                <a:gd name="T84" fmla="*/ 680575 w 1471"/>
                <a:gd name="T85" fmla="*/ 654844 h 2932"/>
                <a:gd name="T86" fmla="*/ 715476 w 1471"/>
                <a:gd name="T87" fmla="*/ 508794 h 2932"/>
                <a:gd name="T88" fmla="*/ 741652 w 1471"/>
                <a:gd name="T89" fmla="*/ 366713 h 2932"/>
                <a:gd name="T90" fmla="*/ 756723 w 1471"/>
                <a:gd name="T91" fmla="*/ 230188 h 2932"/>
                <a:gd name="T92" fmla="*/ 763069 w 1471"/>
                <a:gd name="T93" fmla="*/ 99219 h 2932"/>
                <a:gd name="T94" fmla="*/ 766242 w 1471"/>
                <a:gd name="T95" fmla="*/ 54769 h 2932"/>
                <a:gd name="T96" fmla="*/ 778140 w 1471"/>
                <a:gd name="T97" fmla="*/ 23813 h 2932"/>
                <a:gd name="T98" fmla="*/ 797970 w 1471"/>
                <a:gd name="T99" fmla="*/ 5556 h 2932"/>
                <a:gd name="T100" fmla="*/ 827319 w 1471"/>
                <a:gd name="T101" fmla="*/ 0 h 29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471" h="2932">
                  <a:moveTo>
                    <a:pt x="1043" y="0"/>
                  </a:moveTo>
                  <a:lnTo>
                    <a:pt x="1050" y="0"/>
                  </a:lnTo>
                  <a:lnTo>
                    <a:pt x="1058" y="0"/>
                  </a:lnTo>
                  <a:lnTo>
                    <a:pt x="1067" y="2"/>
                  </a:lnTo>
                  <a:lnTo>
                    <a:pt x="1077" y="4"/>
                  </a:lnTo>
                  <a:lnTo>
                    <a:pt x="1087" y="7"/>
                  </a:lnTo>
                  <a:lnTo>
                    <a:pt x="1098" y="9"/>
                  </a:lnTo>
                  <a:lnTo>
                    <a:pt x="1108" y="13"/>
                  </a:lnTo>
                  <a:lnTo>
                    <a:pt x="1119" y="17"/>
                  </a:lnTo>
                  <a:lnTo>
                    <a:pt x="1131" y="23"/>
                  </a:lnTo>
                  <a:lnTo>
                    <a:pt x="1144" y="29"/>
                  </a:lnTo>
                  <a:lnTo>
                    <a:pt x="1156" y="34"/>
                  </a:lnTo>
                  <a:lnTo>
                    <a:pt x="1169" y="40"/>
                  </a:lnTo>
                  <a:lnTo>
                    <a:pt x="1183" y="48"/>
                  </a:lnTo>
                  <a:lnTo>
                    <a:pt x="1196" y="55"/>
                  </a:lnTo>
                  <a:lnTo>
                    <a:pt x="1211" y="63"/>
                  </a:lnTo>
                  <a:lnTo>
                    <a:pt x="1225" y="71"/>
                  </a:lnTo>
                  <a:lnTo>
                    <a:pt x="1240" y="82"/>
                  </a:lnTo>
                  <a:lnTo>
                    <a:pt x="1256" y="94"/>
                  </a:lnTo>
                  <a:lnTo>
                    <a:pt x="1269" y="103"/>
                  </a:lnTo>
                  <a:lnTo>
                    <a:pt x="1282" y="115"/>
                  </a:lnTo>
                  <a:lnTo>
                    <a:pt x="1296" y="126"/>
                  </a:lnTo>
                  <a:lnTo>
                    <a:pt x="1309" y="136"/>
                  </a:lnTo>
                  <a:lnTo>
                    <a:pt x="1321" y="146"/>
                  </a:lnTo>
                  <a:lnTo>
                    <a:pt x="1332" y="157"/>
                  </a:lnTo>
                  <a:lnTo>
                    <a:pt x="1344" y="167"/>
                  </a:lnTo>
                  <a:lnTo>
                    <a:pt x="1355" y="176"/>
                  </a:lnTo>
                  <a:lnTo>
                    <a:pt x="1365" y="188"/>
                  </a:lnTo>
                  <a:lnTo>
                    <a:pt x="1375" y="197"/>
                  </a:lnTo>
                  <a:lnTo>
                    <a:pt x="1384" y="207"/>
                  </a:lnTo>
                  <a:lnTo>
                    <a:pt x="1394" y="217"/>
                  </a:lnTo>
                  <a:lnTo>
                    <a:pt x="1401" y="226"/>
                  </a:lnTo>
                  <a:lnTo>
                    <a:pt x="1409" y="236"/>
                  </a:lnTo>
                  <a:lnTo>
                    <a:pt x="1417" y="244"/>
                  </a:lnTo>
                  <a:lnTo>
                    <a:pt x="1424" y="253"/>
                  </a:lnTo>
                  <a:lnTo>
                    <a:pt x="1430" y="263"/>
                  </a:lnTo>
                  <a:lnTo>
                    <a:pt x="1436" y="272"/>
                  </a:lnTo>
                  <a:lnTo>
                    <a:pt x="1447" y="290"/>
                  </a:lnTo>
                  <a:lnTo>
                    <a:pt x="1455" y="307"/>
                  </a:lnTo>
                  <a:lnTo>
                    <a:pt x="1463" y="324"/>
                  </a:lnTo>
                  <a:lnTo>
                    <a:pt x="1467" y="339"/>
                  </a:lnTo>
                  <a:lnTo>
                    <a:pt x="1471" y="357"/>
                  </a:lnTo>
                  <a:lnTo>
                    <a:pt x="1471" y="372"/>
                  </a:lnTo>
                  <a:lnTo>
                    <a:pt x="1471" y="386"/>
                  </a:lnTo>
                  <a:lnTo>
                    <a:pt x="1467" y="399"/>
                  </a:lnTo>
                  <a:lnTo>
                    <a:pt x="1465" y="407"/>
                  </a:lnTo>
                  <a:lnTo>
                    <a:pt x="1463" y="414"/>
                  </a:lnTo>
                  <a:lnTo>
                    <a:pt x="1459" y="422"/>
                  </a:lnTo>
                  <a:lnTo>
                    <a:pt x="1455" y="430"/>
                  </a:lnTo>
                  <a:lnTo>
                    <a:pt x="1451" y="439"/>
                  </a:lnTo>
                  <a:lnTo>
                    <a:pt x="1447" y="447"/>
                  </a:lnTo>
                  <a:lnTo>
                    <a:pt x="1442" y="457"/>
                  </a:lnTo>
                  <a:lnTo>
                    <a:pt x="1436" y="466"/>
                  </a:lnTo>
                  <a:lnTo>
                    <a:pt x="1430" y="474"/>
                  </a:lnTo>
                  <a:lnTo>
                    <a:pt x="1424" y="483"/>
                  </a:lnTo>
                  <a:lnTo>
                    <a:pt x="1417" y="493"/>
                  </a:lnTo>
                  <a:lnTo>
                    <a:pt x="1409" y="505"/>
                  </a:lnTo>
                  <a:lnTo>
                    <a:pt x="1398" y="531"/>
                  </a:lnTo>
                  <a:lnTo>
                    <a:pt x="1384" y="562"/>
                  </a:lnTo>
                  <a:lnTo>
                    <a:pt x="1373" y="593"/>
                  </a:lnTo>
                  <a:lnTo>
                    <a:pt x="1359" y="627"/>
                  </a:lnTo>
                  <a:lnTo>
                    <a:pt x="1344" y="662"/>
                  </a:lnTo>
                  <a:lnTo>
                    <a:pt x="1330" y="698"/>
                  </a:lnTo>
                  <a:lnTo>
                    <a:pt x="1315" y="739"/>
                  </a:lnTo>
                  <a:lnTo>
                    <a:pt x="1300" y="779"/>
                  </a:lnTo>
                  <a:lnTo>
                    <a:pt x="1282" y="825"/>
                  </a:lnTo>
                  <a:lnTo>
                    <a:pt x="1265" y="873"/>
                  </a:lnTo>
                  <a:lnTo>
                    <a:pt x="1250" y="919"/>
                  </a:lnTo>
                  <a:lnTo>
                    <a:pt x="1233" y="963"/>
                  </a:lnTo>
                  <a:lnTo>
                    <a:pt x="1217" y="1009"/>
                  </a:lnTo>
                  <a:lnTo>
                    <a:pt x="1200" y="1053"/>
                  </a:lnTo>
                  <a:lnTo>
                    <a:pt x="1185" y="1098"/>
                  </a:lnTo>
                  <a:lnTo>
                    <a:pt x="1167" y="1140"/>
                  </a:lnTo>
                  <a:lnTo>
                    <a:pt x="1152" y="1182"/>
                  </a:lnTo>
                  <a:lnTo>
                    <a:pt x="1135" y="1224"/>
                  </a:lnTo>
                  <a:lnTo>
                    <a:pt x="1117" y="1266"/>
                  </a:lnTo>
                  <a:lnTo>
                    <a:pt x="1102" y="1309"/>
                  </a:lnTo>
                  <a:lnTo>
                    <a:pt x="1085" y="1349"/>
                  </a:lnTo>
                  <a:lnTo>
                    <a:pt x="1069" y="1389"/>
                  </a:lnTo>
                  <a:lnTo>
                    <a:pt x="1052" y="1428"/>
                  </a:lnTo>
                  <a:lnTo>
                    <a:pt x="1035" y="1468"/>
                  </a:lnTo>
                  <a:lnTo>
                    <a:pt x="1019" y="1506"/>
                  </a:lnTo>
                  <a:lnTo>
                    <a:pt x="1002" y="1545"/>
                  </a:lnTo>
                  <a:lnTo>
                    <a:pt x="987" y="1583"/>
                  </a:lnTo>
                  <a:lnTo>
                    <a:pt x="970" y="1620"/>
                  </a:lnTo>
                  <a:lnTo>
                    <a:pt x="952" y="1656"/>
                  </a:lnTo>
                  <a:lnTo>
                    <a:pt x="937" y="1693"/>
                  </a:lnTo>
                  <a:lnTo>
                    <a:pt x="904" y="1764"/>
                  </a:lnTo>
                  <a:lnTo>
                    <a:pt x="870" y="1833"/>
                  </a:lnTo>
                  <a:lnTo>
                    <a:pt x="837" y="1900"/>
                  </a:lnTo>
                  <a:lnTo>
                    <a:pt x="805" y="1965"/>
                  </a:lnTo>
                  <a:lnTo>
                    <a:pt x="772" y="2030"/>
                  </a:lnTo>
                  <a:lnTo>
                    <a:pt x="745" y="2080"/>
                  </a:lnTo>
                  <a:lnTo>
                    <a:pt x="718" y="2128"/>
                  </a:lnTo>
                  <a:lnTo>
                    <a:pt x="691" y="2178"/>
                  </a:lnTo>
                  <a:lnTo>
                    <a:pt x="663" y="2224"/>
                  </a:lnTo>
                  <a:lnTo>
                    <a:pt x="634" y="2272"/>
                  </a:lnTo>
                  <a:lnTo>
                    <a:pt x="603" y="2318"/>
                  </a:lnTo>
                  <a:lnTo>
                    <a:pt x="574" y="2362"/>
                  </a:lnTo>
                  <a:lnTo>
                    <a:pt x="544" y="2407"/>
                  </a:lnTo>
                  <a:lnTo>
                    <a:pt x="511" y="2451"/>
                  </a:lnTo>
                  <a:lnTo>
                    <a:pt x="480" y="2495"/>
                  </a:lnTo>
                  <a:lnTo>
                    <a:pt x="448" y="2537"/>
                  </a:lnTo>
                  <a:lnTo>
                    <a:pt x="415" y="2577"/>
                  </a:lnTo>
                  <a:lnTo>
                    <a:pt x="382" y="2618"/>
                  </a:lnTo>
                  <a:lnTo>
                    <a:pt x="350" y="2658"/>
                  </a:lnTo>
                  <a:lnTo>
                    <a:pt x="315" y="2698"/>
                  </a:lnTo>
                  <a:lnTo>
                    <a:pt x="282" y="2737"/>
                  </a:lnTo>
                  <a:lnTo>
                    <a:pt x="259" y="2760"/>
                  </a:lnTo>
                  <a:lnTo>
                    <a:pt x="238" y="2783"/>
                  </a:lnTo>
                  <a:lnTo>
                    <a:pt x="217" y="2804"/>
                  </a:lnTo>
                  <a:lnTo>
                    <a:pt x="198" y="2823"/>
                  </a:lnTo>
                  <a:lnTo>
                    <a:pt x="179" y="2840"/>
                  </a:lnTo>
                  <a:lnTo>
                    <a:pt x="162" y="2858"/>
                  </a:lnTo>
                  <a:lnTo>
                    <a:pt x="146" y="2871"/>
                  </a:lnTo>
                  <a:lnTo>
                    <a:pt x="131" y="2884"/>
                  </a:lnTo>
                  <a:lnTo>
                    <a:pt x="116" y="2896"/>
                  </a:lnTo>
                  <a:lnTo>
                    <a:pt x="102" y="2906"/>
                  </a:lnTo>
                  <a:lnTo>
                    <a:pt x="91" y="2913"/>
                  </a:lnTo>
                  <a:lnTo>
                    <a:pt x="79" y="2921"/>
                  </a:lnTo>
                  <a:lnTo>
                    <a:pt x="68" y="2927"/>
                  </a:lnTo>
                  <a:lnTo>
                    <a:pt x="58" y="2931"/>
                  </a:lnTo>
                  <a:lnTo>
                    <a:pt x="50" y="2932"/>
                  </a:lnTo>
                  <a:lnTo>
                    <a:pt x="43" y="2932"/>
                  </a:lnTo>
                  <a:lnTo>
                    <a:pt x="31" y="2932"/>
                  </a:lnTo>
                  <a:lnTo>
                    <a:pt x="23" y="2932"/>
                  </a:lnTo>
                  <a:lnTo>
                    <a:pt x="16" y="2931"/>
                  </a:lnTo>
                  <a:lnTo>
                    <a:pt x="10" y="2929"/>
                  </a:lnTo>
                  <a:lnTo>
                    <a:pt x="6" y="2925"/>
                  </a:lnTo>
                  <a:lnTo>
                    <a:pt x="2" y="2923"/>
                  </a:lnTo>
                  <a:lnTo>
                    <a:pt x="0" y="2917"/>
                  </a:lnTo>
                  <a:lnTo>
                    <a:pt x="0" y="2913"/>
                  </a:lnTo>
                  <a:lnTo>
                    <a:pt x="0" y="2906"/>
                  </a:lnTo>
                  <a:lnTo>
                    <a:pt x="2" y="2896"/>
                  </a:lnTo>
                  <a:lnTo>
                    <a:pt x="4" y="2886"/>
                  </a:lnTo>
                  <a:lnTo>
                    <a:pt x="10" y="2877"/>
                  </a:lnTo>
                  <a:lnTo>
                    <a:pt x="14" y="2865"/>
                  </a:lnTo>
                  <a:lnTo>
                    <a:pt x="21" y="2854"/>
                  </a:lnTo>
                  <a:lnTo>
                    <a:pt x="27" y="2840"/>
                  </a:lnTo>
                  <a:lnTo>
                    <a:pt x="37" y="2829"/>
                  </a:lnTo>
                  <a:lnTo>
                    <a:pt x="66" y="2779"/>
                  </a:lnTo>
                  <a:lnTo>
                    <a:pt x="92" y="2731"/>
                  </a:lnTo>
                  <a:lnTo>
                    <a:pt x="121" y="2679"/>
                  </a:lnTo>
                  <a:lnTo>
                    <a:pt x="150" y="2627"/>
                  </a:lnTo>
                  <a:lnTo>
                    <a:pt x="179" y="2575"/>
                  </a:lnTo>
                  <a:lnTo>
                    <a:pt x="206" y="2522"/>
                  </a:lnTo>
                  <a:lnTo>
                    <a:pt x="235" y="2466"/>
                  </a:lnTo>
                  <a:lnTo>
                    <a:pt x="263" y="2410"/>
                  </a:lnTo>
                  <a:lnTo>
                    <a:pt x="292" y="2353"/>
                  </a:lnTo>
                  <a:lnTo>
                    <a:pt x="321" y="2293"/>
                  </a:lnTo>
                  <a:lnTo>
                    <a:pt x="348" y="2234"/>
                  </a:lnTo>
                  <a:lnTo>
                    <a:pt x="377" y="2174"/>
                  </a:lnTo>
                  <a:lnTo>
                    <a:pt x="405" y="2111"/>
                  </a:lnTo>
                  <a:lnTo>
                    <a:pt x="434" y="2048"/>
                  </a:lnTo>
                  <a:lnTo>
                    <a:pt x="461" y="1984"/>
                  </a:lnTo>
                  <a:lnTo>
                    <a:pt x="490" y="1919"/>
                  </a:lnTo>
                  <a:lnTo>
                    <a:pt x="515" y="1858"/>
                  </a:lnTo>
                  <a:lnTo>
                    <a:pt x="540" y="1796"/>
                  </a:lnTo>
                  <a:lnTo>
                    <a:pt x="565" y="1733"/>
                  </a:lnTo>
                  <a:lnTo>
                    <a:pt x="588" y="1670"/>
                  </a:lnTo>
                  <a:lnTo>
                    <a:pt x="613" y="1604"/>
                  </a:lnTo>
                  <a:lnTo>
                    <a:pt x="636" y="1539"/>
                  </a:lnTo>
                  <a:lnTo>
                    <a:pt x="661" y="1474"/>
                  </a:lnTo>
                  <a:lnTo>
                    <a:pt x="684" y="1405"/>
                  </a:lnTo>
                  <a:lnTo>
                    <a:pt x="707" y="1338"/>
                  </a:lnTo>
                  <a:lnTo>
                    <a:pt x="730" y="1266"/>
                  </a:lnTo>
                  <a:lnTo>
                    <a:pt x="751" y="1197"/>
                  </a:lnTo>
                  <a:lnTo>
                    <a:pt x="774" y="1124"/>
                  </a:lnTo>
                  <a:lnTo>
                    <a:pt x="795" y="1052"/>
                  </a:lnTo>
                  <a:lnTo>
                    <a:pt x="816" y="977"/>
                  </a:lnTo>
                  <a:lnTo>
                    <a:pt x="837" y="902"/>
                  </a:lnTo>
                  <a:lnTo>
                    <a:pt x="858" y="825"/>
                  </a:lnTo>
                  <a:lnTo>
                    <a:pt x="870" y="777"/>
                  </a:lnTo>
                  <a:lnTo>
                    <a:pt x="881" y="731"/>
                  </a:lnTo>
                  <a:lnTo>
                    <a:pt x="893" y="685"/>
                  </a:lnTo>
                  <a:lnTo>
                    <a:pt x="902" y="641"/>
                  </a:lnTo>
                  <a:lnTo>
                    <a:pt x="912" y="595"/>
                  </a:lnTo>
                  <a:lnTo>
                    <a:pt x="920" y="551"/>
                  </a:lnTo>
                  <a:lnTo>
                    <a:pt x="927" y="506"/>
                  </a:lnTo>
                  <a:lnTo>
                    <a:pt x="935" y="462"/>
                  </a:lnTo>
                  <a:lnTo>
                    <a:pt x="941" y="418"/>
                  </a:lnTo>
                  <a:lnTo>
                    <a:pt x="947" y="374"/>
                  </a:lnTo>
                  <a:lnTo>
                    <a:pt x="950" y="332"/>
                  </a:lnTo>
                  <a:lnTo>
                    <a:pt x="954" y="290"/>
                  </a:lnTo>
                  <a:lnTo>
                    <a:pt x="958" y="247"/>
                  </a:lnTo>
                  <a:lnTo>
                    <a:pt x="960" y="205"/>
                  </a:lnTo>
                  <a:lnTo>
                    <a:pt x="962" y="165"/>
                  </a:lnTo>
                  <a:lnTo>
                    <a:pt x="962" y="125"/>
                  </a:lnTo>
                  <a:lnTo>
                    <a:pt x="962" y="109"/>
                  </a:lnTo>
                  <a:lnTo>
                    <a:pt x="964" y="94"/>
                  </a:lnTo>
                  <a:lnTo>
                    <a:pt x="964" y="80"/>
                  </a:lnTo>
                  <a:lnTo>
                    <a:pt x="966" y="69"/>
                  </a:lnTo>
                  <a:lnTo>
                    <a:pt x="970" y="57"/>
                  </a:lnTo>
                  <a:lnTo>
                    <a:pt x="973" y="48"/>
                  </a:lnTo>
                  <a:lnTo>
                    <a:pt x="977" y="38"/>
                  </a:lnTo>
                  <a:lnTo>
                    <a:pt x="981" y="30"/>
                  </a:lnTo>
                  <a:lnTo>
                    <a:pt x="987" y="23"/>
                  </a:lnTo>
                  <a:lnTo>
                    <a:pt x="993" y="17"/>
                  </a:lnTo>
                  <a:lnTo>
                    <a:pt x="998" y="11"/>
                  </a:lnTo>
                  <a:lnTo>
                    <a:pt x="1006" y="7"/>
                  </a:lnTo>
                  <a:lnTo>
                    <a:pt x="1014" y="4"/>
                  </a:lnTo>
                  <a:lnTo>
                    <a:pt x="1021" y="2"/>
                  </a:lnTo>
                  <a:lnTo>
                    <a:pt x="1031" y="0"/>
                  </a:lnTo>
                  <a:lnTo>
                    <a:pt x="104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1431147" y="967213"/>
              <a:ext cx="990389" cy="337210"/>
            </a:xfrm>
            <a:custGeom>
              <a:avLst/>
              <a:gdLst>
                <a:gd name="T0" fmla="*/ 1421769 w 2255"/>
                <a:gd name="T1" fmla="*/ 1590 h 733"/>
                <a:gd name="T2" fmla="*/ 1449538 w 2255"/>
                <a:gd name="T3" fmla="*/ 7948 h 733"/>
                <a:gd name="T4" fmla="*/ 1490794 w 2255"/>
                <a:gd name="T5" fmla="*/ 19871 h 733"/>
                <a:gd name="T6" fmla="*/ 1542365 w 2255"/>
                <a:gd name="T7" fmla="*/ 36562 h 733"/>
                <a:gd name="T8" fmla="*/ 1605044 w 2255"/>
                <a:gd name="T9" fmla="*/ 59612 h 733"/>
                <a:gd name="T10" fmla="*/ 1670102 w 2255"/>
                <a:gd name="T11" fmla="*/ 88226 h 733"/>
                <a:gd name="T12" fmla="*/ 1712946 w 2255"/>
                <a:gd name="T13" fmla="*/ 116046 h 733"/>
                <a:gd name="T14" fmla="*/ 1746269 w 2255"/>
                <a:gd name="T15" fmla="*/ 140685 h 733"/>
                <a:gd name="T16" fmla="*/ 1770864 w 2255"/>
                <a:gd name="T17" fmla="*/ 162941 h 733"/>
                <a:gd name="T18" fmla="*/ 1784352 w 2255"/>
                <a:gd name="T19" fmla="*/ 184401 h 733"/>
                <a:gd name="T20" fmla="*/ 1789112 w 2255"/>
                <a:gd name="T21" fmla="*/ 202682 h 733"/>
                <a:gd name="T22" fmla="*/ 1785938 w 2255"/>
                <a:gd name="T23" fmla="*/ 222553 h 733"/>
                <a:gd name="T24" fmla="*/ 1777211 w 2255"/>
                <a:gd name="T25" fmla="*/ 237655 h 733"/>
                <a:gd name="T26" fmla="*/ 1761343 w 2255"/>
                <a:gd name="T27" fmla="*/ 251962 h 733"/>
                <a:gd name="T28" fmla="*/ 1739128 w 2255"/>
                <a:gd name="T29" fmla="*/ 262295 h 733"/>
                <a:gd name="T30" fmla="*/ 1708185 w 2255"/>
                <a:gd name="T31" fmla="*/ 273422 h 733"/>
                <a:gd name="T32" fmla="*/ 1646300 w 2255"/>
                <a:gd name="T33" fmla="*/ 282165 h 733"/>
                <a:gd name="T34" fmla="*/ 1566961 w 2255"/>
                <a:gd name="T35" fmla="*/ 291703 h 733"/>
                <a:gd name="T36" fmla="*/ 1482860 w 2255"/>
                <a:gd name="T37" fmla="*/ 305216 h 733"/>
                <a:gd name="T38" fmla="*/ 1394793 w 2255"/>
                <a:gd name="T39" fmla="*/ 320317 h 733"/>
                <a:gd name="T40" fmla="*/ 1303553 w 2255"/>
                <a:gd name="T41" fmla="*/ 338599 h 733"/>
                <a:gd name="T42" fmla="*/ 1207551 w 2255"/>
                <a:gd name="T43" fmla="*/ 360059 h 733"/>
                <a:gd name="T44" fmla="*/ 1106790 w 2255"/>
                <a:gd name="T45" fmla="*/ 383109 h 733"/>
                <a:gd name="T46" fmla="*/ 1003648 w 2255"/>
                <a:gd name="T47" fmla="*/ 408544 h 733"/>
                <a:gd name="T48" fmla="*/ 894953 w 2255"/>
                <a:gd name="T49" fmla="*/ 436363 h 733"/>
                <a:gd name="T50" fmla="*/ 782290 w 2255"/>
                <a:gd name="T51" fmla="*/ 466566 h 733"/>
                <a:gd name="T52" fmla="*/ 666454 w 2255"/>
                <a:gd name="T53" fmla="*/ 500744 h 733"/>
                <a:gd name="T54" fmla="*/ 610123 w 2255"/>
                <a:gd name="T55" fmla="*/ 515846 h 733"/>
                <a:gd name="T56" fmla="*/ 558552 w 2255"/>
                <a:gd name="T57" fmla="*/ 529358 h 733"/>
                <a:gd name="T58" fmla="*/ 513328 w 2255"/>
                <a:gd name="T59" fmla="*/ 541281 h 733"/>
                <a:gd name="T60" fmla="*/ 470485 w 2255"/>
                <a:gd name="T61" fmla="*/ 552408 h 733"/>
                <a:gd name="T62" fmla="*/ 433989 w 2255"/>
                <a:gd name="T63" fmla="*/ 561152 h 733"/>
                <a:gd name="T64" fmla="*/ 403046 w 2255"/>
                <a:gd name="T65" fmla="*/ 567510 h 733"/>
                <a:gd name="T66" fmla="*/ 377657 w 2255"/>
                <a:gd name="T67" fmla="*/ 573869 h 733"/>
                <a:gd name="T68" fmla="*/ 356236 w 2255"/>
                <a:gd name="T69" fmla="*/ 577843 h 733"/>
                <a:gd name="T70" fmla="*/ 341161 w 2255"/>
                <a:gd name="T71" fmla="*/ 581022 h 733"/>
                <a:gd name="T72" fmla="*/ 330053 w 2255"/>
                <a:gd name="T73" fmla="*/ 582612 h 733"/>
                <a:gd name="T74" fmla="*/ 306252 w 2255"/>
                <a:gd name="T75" fmla="*/ 582612 h 733"/>
                <a:gd name="T76" fmla="*/ 245160 w 2255"/>
                <a:gd name="T77" fmla="*/ 577843 h 733"/>
                <a:gd name="T78" fmla="*/ 179308 w 2255"/>
                <a:gd name="T79" fmla="*/ 567510 h 733"/>
                <a:gd name="T80" fmla="*/ 119803 w 2255"/>
                <a:gd name="T81" fmla="*/ 552408 h 733"/>
                <a:gd name="T82" fmla="*/ 74579 w 2255"/>
                <a:gd name="T83" fmla="*/ 535717 h 733"/>
                <a:gd name="T84" fmla="*/ 39670 w 2255"/>
                <a:gd name="T85" fmla="*/ 519025 h 733"/>
                <a:gd name="T86" fmla="*/ 15075 w 2255"/>
                <a:gd name="T87" fmla="*/ 499155 h 733"/>
                <a:gd name="T88" fmla="*/ 3174 w 2255"/>
                <a:gd name="T89" fmla="*/ 479284 h 733"/>
                <a:gd name="T90" fmla="*/ 0 w 2255"/>
                <a:gd name="T91" fmla="*/ 459413 h 733"/>
                <a:gd name="T92" fmla="*/ 4760 w 2255"/>
                <a:gd name="T93" fmla="*/ 449875 h 733"/>
                <a:gd name="T94" fmla="*/ 10314 w 2255"/>
                <a:gd name="T95" fmla="*/ 442722 h 733"/>
                <a:gd name="T96" fmla="*/ 21422 w 2255"/>
                <a:gd name="T97" fmla="*/ 434773 h 733"/>
                <a:gd name="T98" fmla="*/ 42843 w 2255"/>
                <a:gd name="T99" fmla="*/ 428415 h 733"/>
                <a:gd name="T100" fmla="*/ 162647 w 2255"/>
                <a:gd name="T101" fmla="*/ 402980 h 733"/>
                <a:gd name="T102" fmla="*/ 342748 w 2255"/>
                <a:gd name="T103" fmla="*/ 356880 h 733"/>
                <a:gd name="T104" fmla="*/ 543477 w 2255"/>
                <a:gd name="T105" fmla="*/ 297267 h 733"/>
                <a:gd name="T106" fmla="*/ 767216 w 2255"/>
                <a:gd name="T107" fmla="*/ 225732 h 733"/>
                <a:gd name="T108" fmla="*/ 1010789 w 2255"/>
                <a:gd name="T109" fmla="*/ 139096 h 733"/>
                <a:gd name="T110" fmla="*/ 1210725 w 2255"/>
                <a:gd name="T111" fmla="*/ 64381 h 733"/>
                <a:gd name="T112" fmla="*/ 1274197 w 2255"/>
                <a:gd name="T113" fmla="*/ 41331 h 733"/>
                <a:gd name="T114" fmla="*/ 1326561 w 2255"/>
                <a:gd name="T115" fmla="*/ 24640 h 733"/>
                <a:gd name="T116" fmla="*/ 1365438 w 2255"/>
                <a:gd name="T117" fmla="*/ 11128 h 733"/>
                <a:gd name="T118" fmla="*/ 1393207 w 2255"/>
                <a:gd name="T119" fmla="*/ 3179 h 733"/>
                <a:gd name="T120" fmla="*/ 1409868 w 2255"/>
                <a:gd name="T121" fmla="*/ 0 h 73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255" h="733">
                  <a:moveTo>
                    <a:pt x="1777" y="0"/>
                  </a:moveTo>
                  <a:lnTo>
                    <a:pt x="1785" y="0"/>
                  </a:lnTo>
                  <a:lnTo>
                    <a:pt x="1792" y="2"/>
                  </a:lnTo>
                  <a:lnTo>
                    <a:pt x="1802" y="4"/>
                  </a:lnTo>
                  <a:lnTo>
                    <a:pt x="1814" y="6"/>
                  </a:lnTo>
                  <a:lnTo>
                    <a:pt x="1827" y="10"/>
                  </a:lnTo>
                  <a:lnTo>
                    <a:pt x="1842" y="14"/>
                  </a:lnTo>
                  <a:lnTo>
                    <a:pt x="1860" y="19"/>
                  </a:lnTo>
                  <a:lnTo>
                    <a:pt x="1879" y="25"/>
                  </a:lnTo>
                  <a:lnTo>
                    <a:pt x="1898" y="31"/>
                  </a:lnTo>
                  <a:lnTo>
                    <a:pt x="1919" y="38"/>
                  </a:lnTo>
                  <a:lnTo>
                    <a:pt x="1944" y="46"/>
                  </a:lnTo>
                  <a:lnTo>
                    <a:pt x="1969" y="56"/>
                  </a:lnTo>
                  <a:lnTo>
                    <a:pt x="1996" y="65"/>
                  </a:lnTo>
                  <a:lnTo>
                    <a:pt x="2023" y="75"/>
                  </a:lnTo>
                  <a:lnTo>
                    <a:pt x="2053" y="86"/>
                  </a:lnTo>
                  <a:lnTo>
                    <a:pt x="2084" y="98"/>
                  </a:lnTo>
                  <a:lnTo>
                    <a:pt x="2105" y="111"/>
                  </a:lnTo>
                  <a:lnTo>
                    <a:pt x="2124" y="123"/>
                  </a:lnTo>
                  <a:lnTo>
                    <a:pt x="2144" y="134"/>
                  </a:lnTo>
                  <a:lnTo>
                    <a:pt x="2159" y="146"/>
                  </a:lnTo>
                  <a:lnTo>
                    <a:pt x="2174" y="157"/>
                  </a:lnTo>
                  <a:lnTo>
                    <a:pt x="2190" y="167"/>
                  </a:lnTo>
                  <a:lnTo>
                    <a:pt x="2201" y="177"/>
                  </a:lnTo>
                  <a:lnTo>
                    <a:pt x="2213" y="188"/>
                  </a:lnTo>
                  <a:lnTo>
                    <a:pt x="2222" y="198"/>
                  </a:lnTo>
                  <a:lnTo>
                    <a:pt x="2232" y="205"/>
                  </a:lnTo>
                  <a:lnTo>
                    <a:pt x="2240" y="215"/>
                  </a:lnTo>
                  <a:lnTo>
                    <a:pt x="2245" y="225"/>
                  </a:lnTo>
                  <a:lnTo>
                    <a:pt x="2249" y="232"/>
                  </a:lnTo>
                  <a:lnTo>
                    <a:pt x="2253" y="240"/>
                  </a:lnTo>
                  <a:lnTo>
                    <a:pt x="2255" y="248"/>
                  </a:lnTo>
                  <a:lnTo>
                    <a:pt x="2255" y="255"/>
                  </a:lnTo>
                  <a:lnTo>
                    <a:pt x="2255" y="265"/>
                  </a:lnTo>
                  <a:lnTo>
                    <a:pt x="2253" y="273"/>
                  </a:lnTo>
                  <a:lnTo>
                    <a:pt x="2251" y="280"/>
                  </a:lnTo>
                  <a:lnTo>
                    <a:pt x="2249" y="286"/>
                  </a:lnTo>
                  <a:lnTo>
                    <a:pt x="2245" y="294"/>
                  </a:lnTo>
                  <a:lnTo>
                    <a:pt x="2240" y="299"/>
                  </a:lnTo>
                  <a:lnTo>
                    <a:pt x="2234" y="305"/>
                  </a:lnTo>
                  <a:lnTo>
                    <a:pt x="2228" y="311"/>
                  </a:lnTo>
                  <a:lnTo>
                    <a:pt x="2220" y="317"/>
                  </a:lnTo>
                  <a:lnTo>
                    <a:pt x="2211" y="323"/>
                  </a:lnTo>
                  <a:lnTo>
                    <a:pt x="2201" y="326"/>
                  </a:lnTo>
                  <a:lnTo>
                    <a:pt x="2192" y="330"/>
                  </a:lnTo>
                  <a:lnTo>
                    <a:pt x="2180" y="336"/>
                  </a:lnTo>
                  <a:lnTo>
                    <a:pt x="2167" y="340"/>
                  </a:lnTo>
                  <a:lnTo>
                    <a:pt x="2153" y="344"/>
                  </a:lnTo>
                  <a:lnTo>
                    <a:pt x="2140" y="347"/>
                  </a:lnTo>
                  <a:lnTo>
                    <a:pt x="2107" y="351"/>
                  </a:lnTo>
                  <a:lnTo>
                    <a:pt x="2075" y="355"/>
                  </a:lnTo>
                  <a:lnTo>
                    <a:pt x="2042" y="359"/>
                  </a:lnTo>
                  <a:lnTo>
                    <a:pt x="2009" y="363"/>
                  </a:lnTo>
                  <a:lnTo>
                    <a:pt x="1975" y="367"/>
                  </a:lnTo>
                  <a:lnTo>
                    <a:pt x="1940" y="372"/>
                  </a:lnTo>
                  <a:lnTo>
                    <a:pt x="1904" y="378"/>
                  </a:lnTo>
                  <a:lnTo>
                    <a:pt x="1869" y="384"/>
                  </a:lnTo>
                  <a:lnTo>
                    <a:pt x="1833" y="390"/>
                  </a:lnTo>
                  <a:lnTo>
                    <a:pt x="1796" y="397"/>
                  </a:lnTo>
                  <a:lnTo>
                    <a:pt x="1758" y="403"/>
                  </a:lnTo>
                  <a:lnTo>
                    <a:pt x="1720" y="411"/>
                  </a:lnTo>
                  <a:lnTo>
                    <a:pt x="1681" y="418"/>
                  </a:lnTo>
                  <a:lnTo>
                    <a:pt x="1643" y="426"/>
                  </a:lnTo>
                  <a:lnTo>
                    <a:pt x="1602" y="434"/>
                  </a:lnTo>
                  <a:lnTo>
                    <a:pt x="1562" y="443"/>
                  </a:lnTo>
                  <a:lnTo>
                    <a:pt x="1522" y="453"/>
                  </a:lnTo>
                  <a:lnTo>
                    <a:pt x="1482" y="461"/>
                  </a:lnTo>
                  <a:lnTo>
                    <a:pt x="1439" y="470"/>
                  </a:lnTo>
                  <a:lnTo>
                    <a:pt x="1395" y="482"/>
                  </a:lnTo>
                  <a:lnTo>
                    <a:pt x="1353" y="491"/>
                  </a:lnTo>
                  <a:lnTo>
                    <a:pt x="1309" y="503"/>
                  </a:lnTo>
                  <a:lnTo>
                    <a:pt x="1265" y="514"/>
                  </a:lnTo>
                  <a:lnTo>
                    <a:pt x="1220" y="526"/>
                  </a:lnTo>
                  <a:lnTo>
                    <a:pt x="1174" y="537"/>
                  </a:lnTo>
                  <a:lnTo>
                    <a:pt x="1128" y="549"/>
                  </a:lnTo>
                  <a:lnTo>
                    <a:pt x="1082" y="562"/>
                  </a:lnTo>
                  <a:lnTo>
                    <a:pt x="1034" y="574"/>
                  </a:lnTo>
                  <a:lnTo>
                    <a:pt x="986" y="587"/>
                  </a:lnTo>
                  <a:lnTo>
                    <a:pt x="938" y="601"/>
                  </a:lnTo>
                  <a:lnTo>
                    <a:pt x="890" y="614"/>
                  </a:lnTo>
                  <a:lnTo>
                    <a:pt x="840" y="630"/>
                  </a:lnTo>
                  <a:lnTo>
                    <a:pt x="816" y="635"/>
                  </a:lnTo>
                  <a:lnTo>
                    <a:pt x="792" y="643"/>
                  </a:lnTo>
                  <a:lnTo>
                    <a:pt x="769" y="649"/>
                  </a:lnTo>
                  <a:lnTo>
                    <a:pt x="746" y="655"/>
                  </a:lnTo>
                  <a:lnTo>
                    <a:pt x="725" y="660"/>
                  </a:lnTo>
                  <a:lnTo>
                    <a:pt x="704" y="666"/>
                  </a:lnTo>
                  <a:lnTo>
                    <a:pt x="685" y="672"/>
                  </a:lnTo>
                  <a:lnTo>
                    <a:pt x="664" y="676"/>
                  </a:lnTo>
                  <a:lnTo>
                    <a:pt x="647" y="681"/>
                  </a:lnTo>
                  <a:lnTo>
                    <a:pt x="627" y="685"/>
                  </a:lnTo>
                  <a:lnTo>
                    <a:pt x="610" y="691"/>
                  </a:lnTo>
                  <a:lnTo>
                    <a:pt x="593" y="695"/>
                  </a:lnTo>
                  <a:lnTo>
                    <a:pt x="578" y="699"/>
                  </a:lnTo>
                  <a:lnTo>
                    <a:pt x="562" y="703"/>
                  </a:lnTo>
                  <a:lnTo>
                    <a:pt x="547" y="706"/>
                  </a:lnTo>
                  <a:lnTo>
                    <a:pt x="533" y="708"/>
                  </a:lnTo>
                  <a:lnTo>
                    <a:pt x="520" y="712"/>
                  </a:lnTo>
                  <a:lnTo>
                    <a:pt x="508" y="714"/>
                  </a:lnTo>
                  <a:lnTo>
                    <a:pt x="497" y="718"/>
                  </a:lnTo>
                  <a:lnTo>
                    <a:pt x="485" y="720"/>
                  </a:lnTo>
                  <a:lnTo>
                    <a:pt x="476" y="722"/>
                  </a:lnTo>
                  <a:lnTo>
                    <a:pt x="466" y="724"/>
                  </a:lnTo>
                  <a:lnTo>
                    <a:pt x="457" y="726"/>
                  </a:lnTo>
                  <a:lnTo>
                    <a:pt x="449" y="727"/>
                  </a:lnTo>
                  <a:lnTo>
                    <a:pt x="441" y="729"/>
                  </a:lnTo>
                  <a:lnTo>
                    <a:pt x="436" y="731"/>
                  </a:lnTo>
                  <a:lnTo>
                    <a:pt x="430" y="731"/>
                  </a:lnTo>
                  <a:lnTo>
                    <a:pt x="424" y="731"/>
                  </a:lnTo>
                  <a:lnTo>
                    <a:pt x="420" y="733"/>
                  </a:lnTo>
                  <a:lnTo>
                    <a:pt x="416" y="733"/>
                  </a:lnTo>
                  <a:lnTo>
                    <a:pt x="412" y="733"/>
                  </a:lnTo>
                  <a:lnTo>
                    <a:pt x="411" y="733"/>
                  </a:lnTo>
                  <a:lnTo>
                    <a:pt x="386" y="733"/>
                  </a:lnTo>
                  <a:lnTo>
                    <a:pt x="361" y="733"/>
                  </a:lnTo>
                  <a:lnTo>
                    <a:pt x="334" y="731"/>
                  </a:lnTo>
                  <a:lnTo>
                    <a:pt x="309" y="727"/>
                  </a:lnTo>
                  <a:lnTo>
                    <a:pt x="282" y="724"/>
                  </a:lnTo>
                  <a:lnTo>
                    <a:pt x="255" y="720"/>
                  </a:lnTo>
                  <a:lnTo>
                    <a:pt x="226" y="714"/>
                  </a:lnTo>
                  <a:lnTo>
                    <a:pt x="198" y="708"/>
                  </a:lnTo>
                  <a:lnTo>
                    <a:pt x="173" y="701"/>
                  </a:lnTo>
                  <a:lnTo>
                    <a:pt x="151" y="695"/>
                  </a:lnTo>
                  <a:lnTo>
                    <a:pt x="130" y="687"/>
                  </a:lnTo>
                  <a:lnTo>
                    <a:pt x="111" y="681"/>
                  </a:lnTo>
                  <a:lnTo>
                    <a:pt x="94" y="674"/>
                  </a:lnTo>
                  <a:lnTo>
                    <a:pt x="79" y="668"/>
                  </a:lnTo>
                  <a:lnTo>
                    <a:pt x="63" y="660"/>
                  </a:lnTo>
                  <a:lnTo>
                    <a:pt x="50" y="653"/>
                  </a:lnTo>
                  <a:lnTo>
                    <a:pt x="38" y="645"/>
                  </a:lnTo>
                  <a:lnTo>
                    <a:pt x="29" y="637"/>
                  </a:lnTo>
                  <a:lnTo>
                    <a:pt x="19" y="628"/>
                  </a:lnTo>
                  <a:lnTo>
                    <a:pt x="13" y="620"/>
                  </a:lnTo>
                  <a:lnTo>
                    <a:pt x="8" y="610"/>
                  </a:lnTo>
                  <a:lnTo>
                    <a:pt x="4" y="603"/>
                  </a:lnTo>
                  <a:lnTo>
                    <a:pt x="2" y="593"/>
                  </a:lnTo>
                  <a:lnTo>
                    <a:pt x="0" y="584"/>
                  </a:lnTo>
                  <a:lnTo>
                    <a:pt x="0" y="578"/>
                  </a:lnTo>
                  <a:lnTo>
                    <a:pt x="2" y="574"/>
                  </a:lnTo>
                  <a:lnTo>
                    <a:pt x="4" y="570"/>
                  </a:lnTo>
                  <a:lnTo>
                    <a:pt x="6" y="566"/>
                  </a:lnTo>
                  <a:lnTo>
                    <a:pt x="8" y="562"/>
                  </a:lnTo>
                  <a:lnTo>
                    <a:pt x="9" y="559"/>
                  </a:lnTo>
                  <a:lnTo>
                    <a:pt x="13" y="557"/>
                  </a:lnTo>
                  <a:lnTo>
                    <a:pt x="17" y="553"/>
                  </a:lnTo>
                  <a:lnTo>
                    <a:pt x="23" y="551"/>
                  </a:lnTo>
                  <a:lnTo>
                    <a:pt x="27" y="547"/>
                  </a:lnTo>
                  <a:lnTo>
                    <a:pt x="32" y="545"/>
                  </a:lnTo>
                  <a:lnTo>
                    <a:pt x="40" y="543"/>
                  </a:lnTo>
                  <a:lnTo>
                    <a:pt x="54" y="539"/>
                  </a:lnTo>
                  <a:lnTo>
                    <a:pt x="69" y="537"/>
                  </a:lnTo>
                  <a:lnTo>
                    <a:pt x="134" y="522"/>
                  </a:lnTo>
                  <a:lnTo>
                    <a:pt x="205" y="507"/>
                  </a:lnTo>
                  <a:lnTo>
                    <a:pt x="278" y="490"/>
                  </a:lnTo>
                  <a:lnTo>
                    <a:pt x="353" y="470"/>
                  </a:lnTo>
                  <a:lnTo>
                    <a:pt x="432" y="449"/>
                  </a:lnTo>
                  <a:lnTo>
                    <a:pt x="514" y="426"/>
                  </a:lnTo>
                  <a:lnTo>
                    <a:pt x="599" y="401"/>
                  </a:lnTo>
                  <a:lnTo>
                    <a:pt x="685" y="374"/>
                  </a:lnTo>
                  <a:lnTo>
                    <a:pt x="777" y="346"/>
                  </a:lnTo>
                  <a:lnTo>
                    <a:pt x="869" y="317"/>
                  </a:lnTo>
                  <a:lnTo>
                    <a:pt x="967" y="284"/>
                  </a:lnTo>
                  <a:lnTo>
                    <a:pt x="1067" y="250"/>
                  </a:lnTo>
                  <a:lnTo>
                    <a:pt x="1169" y="213"/>
                  </a:lnTo>
                  <a:lnTo>
                    <a:pt x="1274" y="175"/>
                  </a:lnTo>
                  <a:lnTo>
                    <a:pt x="1384" y="134"/>
                  </a:lnTo>
                  <a:lnTo>
                    <a:pt x="1497" y="92"/>
                  </a:lnTo>
                  <a:lnTo>
                    <a:pt x="1526" y="81"/>
                  </a:lnTo>
                  <a:lnTo>
                    <a:pt x="1554" y="71"/>
                  </a:lnTo>
                  <a:lnTo>
                    <a:pt x="1581" y="62"/>
                  </a:lnTo>
                  <a:lnTo>
                    <a:pt x="1606" y="52"/>
                  </a:lnTo>
                  <a:lnTo>
                    <a:pt x="1629" y="44"/>
                  </a:lnTo>
                  <a:lnTo>
                    <a:pt x="1650" y="37"/>
                  </a:lnTo>
                  <a:lnTo>
                    <a:pt x="1672" y="31"/>
                  </a:lnTo>
                  <a:lnTo>
                    <a:pt x="1689" y="23"/>
                  </a:lnTo>
                  <a:lnTo>
                    <a:pt x="1706" y="19"/>
                  </a:lnTo>
                  <a:lnTo>
                    <a:pt x="1721" y="14"/>
                  </a:lnTo>
                  <a:lnTo>
                    <a:pt x="1735" y="10"/>
                  </a:lnTo>
                  <a:lnTo>
                    <a:pt x="1746" y="6"/>
                  </a:lnTo>
                  <a:lnTo>
                    <a:pt x="1756" y="4"/>
                  </a:lnTo>
                  <a:lnTo>
                    <a:pt x="1766" y="2"/>
                  </a:lnTo>
                  <a:lnTo>
                    <a:pt x="1771" y="0"/>
                  </a:lnTo>
                  <a:lnTo>
                    <a:pt x="177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1119179" y="1162923"/>
              <a:ext cx="877906" cy="1408566"/>
            </a:xfrm>
            <a:custGeom>
              <a:avLst/>
              <a:gdLst>
                <a:gd name="T0" fmla="*/ 1267619 w 1998"/>
                <a:gd name="T1" fmla="*/ 4764 h 3065"/>
                <a:gd name="T2" fmla="*/ 1324769 w 1998"/>
                <a:gd name="T3" fmla="*/ 26202 h 3065"/>
                <a:gd name="T4" fmla="*/ 1385888 w 1998"/>
                <a:gd name="T5" fmla="*/ 65903 h 3065"/>
                <a:gd name="T6" fmla="*/ 1451769 w 1998"/>
                <a:gd name="T7" fmla="*/ 123865 h 3065"/>
                <a:gd name="T8" fmla="*/ 1508125 w 1998"/>
                <a:gd name="T9" fmla="*/ 178652 h 3065"/>
                <a:gd name="T10" fmla="*/ 1547813 w 1998"/>
                <a:gd name="T11" fmla="*/ 228675 h 3065"/>
                <a:gd name="T12" fmla="*/ 1573213 w 1998"/>
                <a:gd name="T13" fmla="*/ 278697 h 3065"/>
                <a:gd name="T14" fmla="*/ 1584325 w 1998"/>
                <a:gd name="T15" fmla="*/ 326338 h 3065"/>
                <a:gd name="T16" fmla="*/ 1584325 w 1998"/>
                <a:gd name="T17" fmla="*/ 354922 h 3065"/>
                <a:gd name="T18" fmla="*/ 1576388 w 1998"/>
                <a:gd name="T19" fmla="*/ 382712 h 3065"/>
                <a:gd name="T20" fmla="*/ 1554957 w 1998"/>
                <a:gd name="T21" fmla="*/ 447027 h 3065"/>
                <a:gd name="T22" fmla="*/ 1515269 w 1998"/>
                <a:gd name="T23" fmla="*/ 601859 h 3065"/>
                <a:gd name="T24" fmla="*/ 1483519 w 1998"/>
                <a:gd name="T25" fmla="*/ 774159 h 3065"/>
                <a:gd name="T26" fmla="*/ 1466850 w 1998"/>
                <a:gd name="T27" fmla="*/ 914699 h 3065"/>
                <a:gd name="T28" fmla="*/ 1447007 w 1998"/>
                <a:gd name="T29" fmla="*/ 1037770 h 3065"/>
                <a:gd name="T30" fmla="*/ 1423988 w 1998"/>
                <a:gd name="T31" fmla="*/ 1156871 h 3065"/>
                <a:gd name="T32" fmla="*/ 1398588 w 1998"/>
                <a:gd name="T33" fmla="*/ 1268033 h 3065"/>
                <a:gd name="T34" fmla="*/ 1367632 w 1998"/>
                <a:gd name="T35" fmla="*/ 1374430 h 3065"/>
                <a:gd name="T36" fmla="*/ 1332707 w 1998"/>
                <a:gd name="T37" fmla="*/ 1473681 h 3065"/>
                <a:gd name="T38" fmla="*/ 1296194 w 1998"/>
                <a:gd name="T39" fmla="*/ 1566580 h 3065"/>
                <a:gd name="T40" fmla="*/ 1254919 w 1998"/>
                <a:gd name="T41" fmla="*/ 1653921 h 3065"/>
                <a:gd name="T42" fmla="*/ 1209675 w 1998"/>
                <a:gd name="T43" fmla="*/ 1746820 h 3065"/>
                <a:gd name="T44" fmla="*/ 1157288 w 1998"/>
                <a:gd name="T45" fmla="*/ 1838131 h 3065"/>
                <a:gd name="T46" fmla="*/ 1099344 w 1998"/>
                <a:gd name="T47" fmla="*/ 1921502 h 3065"/>
                <a:gd name="T48" fmla="*/ 1037432 w 1998"/>
                <a:gd name="T49" fmla="*/ 1999315 h 3065"/>
                <a:gd name="T50" fmla="*/ 968375 w 1998"/>
                <a:gd name="T51" fmla="*/ 2070776 h 3065"/>
                <a:gd name="T52" fmla="*/ 837407 w 1998"/>
                <a:gd name="T53" fmla="*/ 2181143 h 3065"/>
                <a:gd name="T54" fmla="*/ 679450 w 1998"/>
                <a:gd name="T55" fmla="*/ 2282776 h 3065"/>
                <a:gd name="T56" fmla="*/ 531813 w 1998"/>
                <a:gd name="T57" fmla="*/ 2353443 h 3065"/>
                <a:gd name="T58" fmla="*/ 377825 w 1998"/>
                <a:gd name="T59" fmla="*/ 2401878 h 3065"/>
                <a:gd name="T60" fmla="*/ 219075 w 1998"/>
                <a:gd name="T61" fmla="*/ 2428080 h 3065"/>
                <a:gd name="T62" fmla="*/ 84931 w 1998"/>
                <a:gd name="T63" fmla="*/ 2433638 h 3065"/>
                <a:gd name="T64" fmla="*/ 46831 w 1998"/>
                <a:gd name="T65" fmla="*/ 2432050 h 3065"/>
                <a:gd name="T66" fmla="*/ 19844 w 1998"/>
                <a:gd name="T67" fmla="*/ 2428080 h 3065"/>
                <a:gd name="T68" fmla="*/ 3175 w 1998"/>
                <a:gd name="T69" fmla="*/ 2420140 h 3065"/>
                <a:gd name="T70" fmla="*/ 0 w 1998"/>
                <a:gd name="T71" fmla="*/ 2408230 h 3065"/>
                <a:gd name="T72" fmla="*/ 10319 w 1998"/>
                <a:gd name="T73" fmla="*/ 2389967 h 3065"/>
                <a:gd name="T74" fmla="*/ 33338 w 1998"/>
                <a:gd name="T75" fmla="*/ 2374087 h 3065"/>
                <a:gd name="T76" fmla="*/ 69850 w 1998"/>
                <a:gd name="T77" fmla="*/ 2359001 h 3065"/>
                <a:gd name="T78" fmla="*/ 152400 w 1998"/>
                <a:gd name="T79" fmla="*/ 2330417 h 3065"/>
                <a:gd name="T80" fmla="*/ 325438 w 1998"/>
                <a:gd name="T81" fmla="*/ 2247840 h 3065"/>
                <a:gd name="T82" fmla="*/ 479425 w 1998"/>
                <a:gd name="T83" fmla="*/ 2151765 h 3065"/>
                <a:gd name="T84" fmla="*/ 615156 w 1998"/>
                <a:gd name="T85" fmla="*/ 2042191 h 3065"/>
                <a:gd name="T86" fmla="*/ 738981 w 1998"/>
                <a:gd name="T87" fmla="*/ 1909592 h 3065"/>
                <a:gd name="T88" fmla="*/ 862013 w 1998"/>
                <a:gd name="T89" fmla="*/ 1743644 h 3065"/>
                <a:gd name="T90" fmla="*/ 966788 w 1998"/>
                <a:gd name="T91" fmla="*/ 1564992 h 3065"/>
                <a:gd name="T92" fmla="*/ 1052513 w 1998"/>
                <a:gd name="T93" fmla="*/ 1372842 h 3065"/>
                <a:gd name="T94" fmla="*/ 1115219 w 1998"/>
                <a:gd name="T95" fmla="*/ 1178310 h 3065"/>
                <a:gd name="T96" fmla="*/ 1153319 w 1998"/>
                <a:gd name="T97" fmla="*/ 990923 h 3065"/>
                <a:gd name="T98" fmla="*/ 1178719 w 1998"/>
                <a:gd name="T99" fmla="*/ 782099 h 3065"/>
                <a:gd name="T100" fmla="*/ 1192213 w 1998"/>
                <a:gd name="T101" fmla="*/ 553424 h 3065"/>
                <a:gd name="T102" fmla="*/ 1195388 w 1998"/>
                <a:gd name="T103" fmla="*/ 344600 h 3065"/>
                <a:gd name="T104" fmla="*/ 1189832 w 1998"/>
                <a:gd name="T105" fmla="*/ 245349 h 3065"/>
                <a:gd name="T106" fmla="*/ 1168400 w 1998"/>
                <a:gd name="T107" fmla="*/ 160390 h 3065"/>
                <a:gd name="T108" fmla="*/ 1146969 w 1998"/>
                <a:gd name="T109" fmla="*/ 100839 h 3065"/>
                <a:gd name="T110" fmla="*/ 1142207 w 1998"/>
                <a:gd name="T111" fmla="*/ 59551 h 3065"/>
                <a:gd name="T112" fmla="*/ 1151732 w 1998"/>
                <a:gd name="T113" fmla="*/ 30966 h 3065"/>
                <a:gd name="T114" fmla="*/ 1169988 w 1998"/>
                <a:gd name="T115" fmla="*/ 12704 h 3065"/>
                <a:gd name="T116" fmla="*/ 1198563 w 1998"/>
                <a:gd name="T117" fmla="*/ 1588 h 3065"/>
                <a:gd name="T118" fmla="*/ 1226344 w 1998"/>
                <a:gd name="T119" fmla="*/ 0 h 30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998" h="3065">
                  <a:moveTo>
                    <a:pt x="1545" y="0"/>
                  </a:moveTo>
                  <a:lnTo>
                    <a:pt x="1562" y="0"/>
                  </a:lnTo>
                  <a:lnTo>
                    <a:pt x="1579" y="2"/>
                  </a:lnTo>
                  <a:lnTo>
                    <a:pt x="1597" y="6"/>
                  </a:lnTo>
                  <a:lnTo>
                    <a:pt x="1614" y="12"/>
                  </a:lnTo>
                  <a:lnTo>
                    <a:pt x="1633" y="17"/>
                  </a:lnTo>
                  <a:lnTo>
                    <a:pt x="1650" y="25"/>
                  </a:lnTo>
                  <a:lnTo>
                    <a:pt x="1669" y="33"/>
                  </a:lnTo>
                  <a:lnTo>
                    <a:pt x="1689" y="44"/>
                  </a:lnTo>
                  <a:lnTo>
                    <a:pt x="1708" y="56"/>
                  </a:lnTo>
                  <a:lnTo>
                    <a:pt x="1727" y="69"/>
                  </a:lnTo>
                  <a:lnTo>
                    <a:pt x="1746" y="83"/>
                  </a:lnTo>
                  <a:lnTo>
                    <a:pt x="1767" y="98"/>
                  </a:lnTo>
                  <a:lnTo>
                    <a:pt x="1787" y="117"/>
                  </a:lnTo>
                  <a:lnTo>
                    <a:pt x="1808" y="135"/>
                  </a:lnTo>
                  <a:lnTo>
                    <a:pt x="1829" y="156"/>
                  </a:lnTo>
                  <a:lnTo>
                    <a:pt x="1850" y="177"/>
                  </a:lnTo>
                  <a:lnTo>
                    <a:pt x="1867" y="192"/>
                  </a:lnTo>
                  <a:lnTo>
                    <a:pt x="1884" y="209"/>
                  </a:lnTo>
                  <a:lnTo>
                    <a:pt x="1900" y="225"/>
                  </a:lnTo>
                  <a:lnTo>
                    <a:pt x="1915" y="240"/>
                  </a:lnTo>
                  <a:lnTo>
                    <a:pt x="1927" y="257"/>
                  </a:lnTo>
                  <a:lnTo>
                    <a:pt x="1940" y="273"/>
                  </a:lnTo>
                  <a:lnTo>
                    <a:pt x="1950" y="288"/>
                  </a:lnTo>
                  <a:lnTo>
                    <a:pt x="1959" y="303"/>
                  </a:lnTo>
                  <a:lnTo>
                    <a:pt x="1969" y="319"/>
                  </a:lnTo>
                  <a:lnTo>
                    <a:pt x="1977" y="334"/>
                  </a:lnTo>
                  <a:lnTo>
                    <a:pt x="1982" y="351"/>
                  </a:lnTo>
                  <a:lnTo>
                    <a:pt x="1988" y="365"/>
                  </a:lnTo>
                  <a:lnTo>
                    <a:pt x="1992" y="380"/>
                  </a:lnTo>
                  <a:lnTo>
                    <a:pt x="1996" y="396"/>
                  </a:lnTo>
                  <a:lnTo>
                    <a:pt x="1996" y="411"/>
                  </a:lnTo>
                  <a:lnTo>
                    <a:pt x="1998" y="426"/>
                  </a:lnTo>
                  <a:lnTo>
                    <a:pt x="1998" y="432"/>
                  </a:lnTo>
                  <a:lnTo>
                    <a:pt x="1996" y="440"/>
                  </a:lnTo>
                  <a:lnTo>
                    <a:pt x="1996" y="447"/>
                  </a:lnTo>
                  <a:lnTo>
                    <a:pt x="1994" y="455"/>
                  </a:lnTo>
                  <a:lnTo>
                    <a:pt x="1992" y="463"/>
                  </a:lnTo>
                  <a:lnTo>
                    <a:pt x="1990" y="472"/>
                  </a:lnTo>
                  <a:lnTo>
                    <a:pt x="1986" y="482"/>
                  </a:lnTo>
                  <a:lnTo>
                    <a:pt x="1984" y="493"/>
                  </a:lnTo>
                  <a:lnTo>
                    <a:pt x="1977" y="515"/>
                  </a:lnTo>
                  <a:lnTo>
                    <a:pt x="1969" y="538"/>
                  </a:lnTo>
                  <a:lnTo>
                    <a:pt x="1959" y="563"/>
                  </a:lnTo>
                  <a:lnTo>
                    <a:pt x="1948" y="589"/>
                  </a:lnTo>
                  <a:lnTo>
                    <a:pt x="1934" y="645"/>
                  </a:lnTo>
                  <a:lnTo>
                    <a:pt x="1923" y="703"/>
                  </a:lnTo>
                  <a:lnTo>
                    <a:pt x="1909" y="758"/>
                  </a:lnTo>
                  <a:lnTo>
                    <a:pt x="1898" y="814"/>
                  </a:lnTo>
                  <a:lnTo>
                    <a:pt x="1888" y="868"/>
                  </a:lnTo>
                  <a:lnTo>
                    <a:pt x="1879" y="923"/>
                  </a:lnTo>
                  <a:lnTo>
                    <a:pt x="1869" y="975"/>
                  </a:lnTo>
                  <a:lnTo>
                    <a:pt x="1863" y="1029"/>
                  </a:lnTo>
                  <a:lnTo>
                    <a:pt x="1858" y="1069"/>
                  </a:lnTo>
                  <a:lnTo>
                    <a:pt x="1854" y="1110"/>
                  </a:lnTo>
                  <a:lnTo>
                    <a:pt x="1848" y="1152"/>
                  </a:lnTo>
                  <a:lnTo>
                    <a:pt x="1842" y="1190"/>
                  </a:lnTo>
                  <a:lnTo>
                    <a:pt x="1836" y="1230"/>
                  </a:lnTo>
                  <a:lnTo>
                    <a:pt x="1831" y="1269"/>
                  </a:lnTo>
                  <a:lnTo>
                    <a:pt x="1823" y="1307"/>
                  </a:lnTo>
                  <a:lnTo>
                    <a:pt x="1817" y="1346"/>
                  </a:lnTo>
                  <a:lnTo>
                    <a:pt x="1810" y="1384"/>
                  </a:lnTo>
                  <a:lnTo>
                    <a:pt x="1802" y="1420"/>
                  </a:lnTo>
                  <a:lnTo>
                    <a:pt x="1794" y="1457"/>
                  </a:lnTo>
                  <a:lnTo>
                    <a:pt x="1787" y="1493"/>
                  </a:lnTo>
                  <a:lnTo>
                    <a:pt x="1779" y="1528"/>
                  </a:lnTo>
                  <a:lnTo>
                    <a:pt x="1769" y="1562"/>
                  </a:lnTo>
                  <a:lnTo>
                    <a:pt x="1762" y="1597"/>
                  </a:lnTo>
                  <a:lnTo>
                    <a:pt x="1752" y="1632"/>
                  </a:lnTo>
                  <a:lnTo>
                    <a:pt x="1742" y="1664"/>
                  </a:lnTo>
                  <a:lnTo>
                    <a:pt x="1733" y="1699"/>
                  </a:lnTo>
                  <a:lnTo>
                    <a:pt x="1723" y="1731"/>
                  </a:lnTo>
                  <a:lnTo>
                    <a:pt x="1712" y="1762"/>
                  </a:lnTo>
                  <a:lnTo>
                    <a:pt x="1702" y="1795"/>
                  </a:lnTo>
                  <a:lnTo>
                    <a:pt x="1691" y="1825"/>
                  </a:lnTo>
                  <a:lnTo>
                    <a:pt x="1679" y="1856"/>
                  </a:lnTo>
                  <a:lnTo>
                    <a:pt x="1669" y="1885"/>
                  </a:lnTo>
                  <a:lnTo>
                    <a:pt x="1656" y="1916"/>
                  </a:lnTo>
                  <a:lnTo>
                    <a:pt x="1645" y="1944"/>
                  </a:lnTo>
                  <a:lnTo>
                    <a:pt x="1633" y="1973"/>
                  </a:lnTo>
                  <a:lnTo>
                    <a:pt x="1621" y="2002"/>
                  </a:lnTo>
                  <a:lnTo>
                    <a:pt x="1608" y="2029"/>
                  </a:lnTo>
                  <a:lnTo>
                    <a:pt x="1595" y="2056"/>
                  </a:lnTo>
                  <a:lnTo>
                    <a:pt x="1581" y="2083"/>
                  </a:lnTo>
                  <a:lnTo>
                    <a:pt x="1568" y="2109"/>
                  </a:lnTo>
                  <a:lnTo>
                    <a:pt x="1554" y="2140"/>
                  </a:lnTo>
                  <a:lnTo>
                    <a:pt x="1539" y="2171"/>
                  </a:lnTo>
                  <a:lnTo>
                    <a:pt x="1524" y="2200"/>
                  </a:lnTo>
                  <a:lnTo>
                    <a:pt x="1508" y="2230"/>
                  </a:lnTo>
                  <a:lnTo>
                    <a:pt x="1491" y="2259"/>
                  </a:lnTo>
                  <a:lnTo>
                    <a:pt x="1476" y="2286"/>
                  </a:lnTo>
                  <a:lnTo>
                    <a:pt x="1458" y="2315"/>
                  </a:lnTo>
                  <a:lnTo>
                    <a:pt x="1441" y="2342"/>
                  </a:lnTo>
                  <a:lnTo>
                    <a:pt x="1422" y="2369"/>
                  </a:lnTo>
                  <a:lnTo>
                    <a:pt x="1405" y="2395"/>
                  </a:lnTo>
                  <a:lnTo>
                    <a:pt x="1385" y="2420"/>
                  </a:lnTo>
                  <a:lnTo>
                    <a:pt x="1366" y="2445"/>
                  </a:lnTo>
                  <a:lnTo>
                    <a:pt x="1347" y="2470"/>
                  </a:lnTo>
                  <a:lnTo>
                    <a:pt x="1326" y="2495"/>
                  </a:lnTo>
                  <a:lnTo>
                    <a:pt x="1307" y="2518"/>
                  </a:lnTo>
                  <a:lnTo>
                    <a:pt x="1286" y="2541"/>
                  </a:lnTo>
                  <a:lnTo>
                    <a:pt x="1265" y="2564"/>
                  </a:lnTo>
                  <a:lnTo>
                    <a:pt x="1241" y="2587"/>
                  </a:lnTo>
                  <a:lnTo>
                    <a:pt x="1220" y="2608"/>
                  </a:lnTo>
                  <a:lnTo>
                    <a:pt x="1197" y="2630"/>
                  </a:lnTo>
                  <a:lnTo>
                    <a:pt x="1151" y="2670"/>
                  </a:lnTo>
                  <a:lnTo>
                    <a:pt x="1105" y="2710"/>
                  </a:lnTo>
                  <a:lnTo>
                    <a:pt x="1055" y="2747"/>
                  </a:lnTo>
                  <a:lnTo>
                    <a:pt x="1005" y="2783"/>
                  </a:lnTo>
                  <a:lnTo>
                    <a:pt x="954" y="2816"/>
                  </a:lnTo>
                  <a:lnTo>
                    <a:pt x="900" y="2848"/>
                  </a:lnTo>
                  <a:lnTo>
                    <a:pt x="856" y="2875"/>
                  </a:lnTo>
                  <a:lnTo>
                    <a:pt x="810" y="2900"/>
                  </a:lnTo>
                  <a:lnTo>
                    <a:pt x="764" y="2923"/>
                  </a:lnTo>
                  <a:lnTo>
                    <a:pt x="718" y="2944"/>
                  </a:lnTo>
                  <a:lnTo>
                    <a:pt x="670" y="2964"/>
                  </a:lnTo>
                  <a:lnTo>
                    <a:pt x="622" y="2981"/>
                  </a:lnTo>
                  <a:lnTo>
                    <a:pt x="574" y="2998"/>
                  </a:lnTo>
                  <a:lnTo>
                    <a:pt x="526" y="3012"/>
                  </a:lnTo>
                  <a:lnTo>
                    <a:pt x="476" y="3025"/>
                  </a:lnTo>
                  <a:lnTo>
                    <a:pt x="428" y="3035"/>
                  </a:lnTo>
                  <a:lnTo>
                    <a:pt x="378" y="3044"/>
                  </a:lnTo>
                  <a:lnTo>
                    <a:pt x="326" y="3052"/>
                  </a:lnTo>
                  <a:lnTo>
                    <a:pt x="276" y="3058"/>
                  </a:lnTo>
                  <a:lnTo>
                    <a:pt x="224" y="3061"/>
                  </a:lnTo>
                  <a:lnTo>
                    <a:pt x="174" y="3063"/>
                  </a:lnTo>
                  <a:lnTo>
                    <a:pt x="123" y="3065"/>
                  </a:lnTo>
                  <a:lnTo>
                    <a:pt x="107" y="3065"/>
                  </a:lnTo>
                  <a:lnTo>
                    <a:pt x="94" y="3065"/>
                  </a:lnTo>
                  <a:lnTo>
                    <a:pt x="80" y="3063"/>
                  </a:lnTo>
                  <a:lnTo>
                    <a:pt x="69" y="3063"/>
                  </a:lnTo>
                  <a:lnTo>
                    <a:pt x="59" y="3063"/>
                  </a:lnTo>
                  <a:lnTo>
                    <a:pt x="48" y="3061"/>
                  </a:lnTo>
                  <a:lnTo>
                    <a:pt x="40" y="3060"/>
                  </a:lnTo>
                  <a:lnTo>
                    <a:pt x="30" y="3060"/>
                  </a:lnTo>
                  <a:lnTo>
                    <a:pt x="25" y="3058"/>
                  </a:lnTo>
                  <a:lnTo>
                    <a:pt x="17" y="3056"/>
                  </a:lnTo>
                  <a:lnTo>
                    <a:pt x="11" y="3054"/>
                  </a:lnTo>
                  <a:lnTo>
                    <a:pt x="7" y="3050"/>
                  </a:lnTo>
                  <a:lnTo>
                    <a:pt x="4" y="3048"/>
                  </a:lnTo>
                  <a:lnTo>
                    <a:pt x="2" y="3046"/>
                  </a:lnTo>
                  <a:lnTo>
                    <a:pt x="0" y="3042"/>
                  </a:lnTo>
                  <a:lnTo>
                    <a:pt x="0" y="3038"/>
                  </a:lnTo>
                  <a:lnTo>
                    <a:pt x="0" y="3033"/>
                  </a:lnTo>
                  <a:lnTo>
                    <a:pt x="2" y="3027"/>
                  </a:lnTo>
                  <a:lnTo>
                    <a:pt x="4" y="3021"/>
                  </a:lnTo>
                  <a:lnTo>
                    <a:pt x="7" y="3015"/>
                  </a:lnTo>
                  <a:lnTo>
                    <a:pt x="13" y="3010"/>
                  </a:lnTo>
                  <a:lnTo>
                    <a:pt x="19" y="3004"/>
                  </a:lnTo>
                  <a:lnTo>
                    <a:pt x="25" y="3000"/>
                  </a:lnTo>
                  <a:lnTo>
                    <a:pt x="32" y="2994"/>
                  </a:lnTo>
                  <a:lnTo>
                    <a:pt x="42" y="2990"/>
                  </a:lnTo>
                  <a:lnTo>
                    <a:pt x="52" y="2985"/>
                  </a:lnTo>
                  <a:lnTo>
                    <a:pt x="63" y="2981"/>
                  </a:lnTo>
                  <a:lnTo>
                    <a:pt x="75" y="2975"/>
                  </a:lnTo>
                  <a:lnTo>
                    <a:pt x="88" y="2971"/>
                  </a:lnTo>
                  <a:lnTo>
                    <a:pt x="101" y="2967"/>
                  </a:lnTo>
                  <a:lnTo>
                    <a:pt x="119" y="2964"/>
                  </a:lnTo>
                  <a:lnTo>
                    <a:pt x="134" y="2960"/>
                  </a:lnTo>
                  <a:lnTo>
                    <a:pt x="192" y="2935"/>
                  </a:lnTo>
                  <a:lnTo>
                    <a:pt x="249" y="2910"/>
                  </a:lnTo>
                  <a:lnTo>
                    <a:pt x="303" y="2885"/>
                  </a:lnTo>
                  <a:lnTo>
                    <a:pt x="357" y="2858"/>
                  </a:lnTo>
                  <a:lnTo>
                    <a:pt x="410" y="2831"/>
                  </a:lnTo>
                  <a:lnTo>
                    <a:pt x="460" y="2802"/>
                  </a:lnTo>
                  <a:lnTo>
                    <a:pt x="510" y="2772"/>
                  </a:lnTo>
                  <a:lnTo>
                    <a:pt x="558" y="2743"/>
                  </a:lnTo>
                  <a:lnTo>
                    <a:pt x="604" y="2710"/>
                  </a:lnTo>
                  <a:lnTo>
                    <a:pt x="648" y="2678"/>
                  </a:lnTo>
                  <a:lnTo>
                    <a:pt x="693" y="2643"/>
                  </a:lnTo>
                  <a:lnTo>
                    <a:pt x="735" y="2608"/>
                  </a:lnTo>
                  <a:lnTo>
                    <a:pt x="775" y="2572"/>
                  </a:lnTo>
                  <a:lnTo>
                    <a:pt x="815" y="2536"/>
                  </a:lnTo>
                  <a:lnTo>
                    <a:pt x="852" y="2495"/>
                  </a:lnTo>
                  <a:lnTo>
                    <a:pt x="888" y="2455"/>
                  </a:lnTo>
                  <a:lnTo>
                    <a:pt x="931" y="2405"/>
                  </a:lnTo>
                  <a:lnTo>
                    <a:pt x="973" y="2355"/>
                  </a:lnTo>
                  <a:lnTo>
                    <a:pt x="1011" y="2303"/>
                  </a:lnTo>
                  <a:lnTo>
                    <a:pt x="1050" y="2250"/>
                  </a:lnTo>
                  <a:lnTo>
                    <a:pt x="1086" y="2196"/>
                  </a:lnTo>
                  <a:lnTo>
                    <a:pt x="1122" y="2140"/>
                  </a:lnTo>
                  <a:lnTo>
                    <a:pt x="1155" y="2085"/>
                  </a:lnTo>
                  <a:lnTo>
                    <a:pt x="1188" y="2029"/>
                  </a:lnTo>
                  <a:lnTo>
                    <a:pt x="1218" y="1971"/>
                  </a:lnTo>
                  <a:lnTo>
                    <a:pt x="1247" y="1912"/>
                  </a:lnTo>
                  <a:lnTo>
                    <a:pt x="1276" y="1852"/>
                  </a:lnTo>
                  <a:lnTo>
                    <a:pt x="1301" y="1791"/>
                  </a:lnTo>
                  <a:lnTo>
                    <a:pt x="1326" y="1729"/>
                  </a:lnTo>
                  <a:lnTo>
                    <a:pt x="1349" y="1668"/>
                  </a:lnTo>
                  <a:lnTo>
                    <a:pt x="1370" y="1603"/>
                  </a:lnTo>
                  <a:lnTo>
                    <a:pt x="1391" y="1539"/>
                  </a:lnTo>
                  <a:lnTo>
                    <a:pt x="1405" y="1484"/>
                  </a:lnTo>
                  <a:lnTo>
                    <a:pt x="1418" y="1428"/>
                  </a:lnTo>
                  <a:lnTo>
                    <a:pt x="1431" y="1369"/>
                  </a:lnTo>
                  <a:lnTo>
                    <a:pt x="1441" y="1309"/>
                  </a:lnTo>
                  <a:lnTo>
                    <a:pt x="1453" y="1248"/>
                  </a:lnTo>
                  <a:lnTo>
                    <a:pt x="1462" y="1184"/>
                  </a:lnTo>
                  <a:lnTo>
                    <a:pt x="1470" y="1119"/>
                  </a:lnTo>
                  <a:lnTo>
                    <a:pt x="1478" y="1054"/>
                  </a:lnTo>
                  <a:lnTo>
                    <a:pt x="1485" y="985"/>
                  </a:lnTo>
                  <a:lnTo>
                    <a:pt x="1491" y="916"/>
                  </a:lnTo>
                  <a:lnTo>
                    <a:pt x="1497" y="845"/>
                  </a:lnTo>
                  <a:lnTo>
                    <a:pt x="1501" y="772"/>
                  </a:lnTo>
                  <a:lnTo>
                    <a:pt x="1502" y="697"/>
                  </a:lnTo>
                  <a:lnTo>
                    <a:pt x="1506" y="622"/>
                  </a:lnTo>
                  <a:lnTo>
                    <a:pt x="1506" y="543"/>
                  </a:lnTo>
                  <a:lnTo>
                    <a:pt x="1508" y="465"/>
                  </a:lnTo>
                  <a:lnTo>
                    <a:pt x="1506" y="434"/>
                  </a:lnTo>
                  <a:lnTo>
                    <a:pt x="1506" y="401"/>
                  </a:lnTo>
                  <a:lnTo>
                    <a:pt x="1504" y="371"/>
                  </a:lnTo>
                  <a:lnTo>
                    <a:pt x="1502" y="340"/>
                  </a:lnTo>
                  <a:lnTo>
                    <a:pt x="1499" y="309"/>
                  </a:lnTo>
                  <a:lnTo>
                    <a:pt x="1495" y="278"/>
                  </a:lnTo>
                  <a:lnTo>
                    <a:pt x="1489" y="250"/>
                  </a:lnTo>
                  <a:lnTo>
                    <a:pt x="1483" y="223"/>
                  </a:lnTo>
                  <a:lnTo>
                    <a:pt x="1472" y="202"/>
                  </a:lnTo>
                  <a:lnTo>
                    <a:pt x="1464" y="181"/>
                  </a:lnTo>
                  <a:lnTo>
                    <a:pt x="1456" y="161"/>
                  </a:lnTo>
                  <a:lnTo>
                    <a:pt x="1451" y="144"/>
                  </a:lnTo>
                  <a:lnTo>
                    <a:pt x="1445" y="127"/>
                  </a:lnTo>
                  <a:lnTo>
                    <a:pt x="1443" y="111"/>
                  </a:lnTo>
                  <a:lnTo>
                    <a:pt x="1441" y="98"/>
                  </a:lnTo>
                  <a:lnTo>
                    <a:pt x="1439" y="85"/>
                  </a:lnTo>
                  <a:lnTo>
                    <a:pt x="1439" y="75"/>
                  </a:lnTo>
                  <a:lnTo>
                    <a:pt x="1441" y="65"/>
                  </a:lnTo>
                  <a:lnTo>
                    <a:pt x="1443" y="56"/>
                  </a:lnTo>
                  <a:lnTo>
                    <a:pt x="1447" y="46"/>
                  </a:lnTo>
                  <a:lnTo>
                    <a:pt x="1451" y="39"/>
                  </a:lnTo>
                  <a:lnTo>
                    <a:pt x="1455" y="33"/>
                  </a:lnTo>
                  <a:lnTo>
                    <a:pt x="1460" y="27"/>
                  </a:lnTo>
                  <a:lnTo>
                    <a:pt x="1466" y="21"/>
                  </a:lnTo>
                  <a:lnTo>
                    <a:pt x="1474" y="16"/>
                  </a:lnTo>
                  <a:lnTo>
                    <a:pt x="1481" y="12"/>
                  </a:lnTo>
                  <a:lnTo>
                    <a:pt x="1489" y="8"/>
                  </a:lnTo>
                  <a:lnTo>
                    <a:pt x="1499" y="6"/>
                  </a:lnTo>
                  <a:lnTo>
                    <a:pt x="1510" y="2"/>
                  </a:lnTo>
                  <a:lnTo>
                    <a:pt x="1520" y="2"/>
                  </a:lnTo>
                  <a:lnTo>
                    <a:pt x="1531" y="0"/>
                  </a:lnTo>
                  <a:lnTo>
                    <a:pt x="154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1345026" y="1725247"/>
              <a:ext cx="1390237" cy="1001524"/>
            </a:xfrm>
            <a:custGeom>
              <a:avLst/>
              <a:gdLst>
                <a:gd name="T0" fmla="*/ 144508 w 3163"/>
                <a:gd name="T1" fmla="*/ 1588 h 2180"/>
                <a:gd name="T2" fmla="*/ 185796 w 3163"/>
                <a:gd name="T3" fmla="*/ 10319 h 2180"/>
                <a:gd name="T4" fmla="*/ 227084 w 3163"/>
                <a:gd name="T5" fmla="*/ 26988 h 2180"/>
                <a:gd name="T6" fmla="*/ 268372 w 3163"/>
                <a:gd name="T7" fmla="*/ 50006 h 2180"/>
                <a:gd name="T8" fmla="*/ 300132 w 3163"/>
                <a:gd name="T9" fmla="*/ 73025 h 2180"/>
                <a:gd name="T10" fmla="*/ 335068 w 3163"/>
                <a:gd name="T11" fmla="*/ 101600 h 2180"/>
                <a:gd name="T12" fmla="*/ 373180 w 3163"/>
                <a:gd name="T13" fmla="*/ 136525 h 2180"/>
                <a:gd name="T14" fmla="*/ 416056 w 3163"/>
                <a:gd name="T15" fmla="*/ 177800 h 2180"/>
                <a:gd name="T16" fmla="*/ 462109 w 3163"/>
                <a:gd name="T17" fmla="*/ 227013 h 2180"/>
                <a:gd name="T18" fmla="*/ 512131 w 3163"/>
                <a:gd name="T19" fmla="*/ 283369 h 2180"/>
                <a:gd name="T20" fmla="*/ 565329 w 3163"/>
                <a:gd name="T21" fmla="*/ 346869 h 2180"/>
                <a:gd name="T22" fmla="*/ 623291 w 3163"/>
                <a:gd name="T23" fmla="*/ 417513 h 2180"/>
                <a:gd name="T24" fmla="*/ 743979 w 3163"/>
                <a:gd name="T25" fmla="*/ 554038 h 2180"/>
                <a:gd name="T26" fmla="*/ 888487 w 3163"/>
                <a:gd name="T27" fmla="*/ 696119 h 2180"/>
                <a:gd name="T28" fmla="*/ 1034583 w 3163"/>
                <a:gd name="T29" fmla="*/ 817563 h 2180"/>
                <a:gd name="T30" fmla="*/ 1181473 w 3163"/>
                <a:gd name="T31" fmla="*/ 923131 h 2180"/>
                <a:gd name="T32" fmla="*/ 1370446 w 3163"/>
                <a:gd name="T33" fmla="*/ 1049338 h 2180"/>
                <a:gd name="T34" fmla="*/ 1624526 w 3163"/>
                <a:gd name="T35" fmla="*/ 1177131 h 2180"/>
                <a:gd name="T36" fmla="*/ 1941332 w 3163"/>
                <a:gd name="T37" fmla="*/ 1296194 h 2180"/>
                <a:gd name="T38" fmla="*/ 2314513 w 3163"/>
                <a:gd name="T39" fmla="*/ 1407319 h 2180"/>
                <a:gd name="T40" fmla="*/ 2450287 w 3163"/>
                <a:gd name="T41" fmla="*/ 1443831 h 2180"/>
                <a:gd name="T42" fmla="*/ 2482841 w 3163"/>
                <a:gd name="T43" fmla="*/ 1457325 h 2180"/>
                <a:gd name="T44" fmla="*/ 2502691 w 3163"/>
                <a:gd name="T45" fmla="*/ 1475581 h 2180"/>
                <a:gd name="T46" fmla="*/ 2511425 w 3163"/>
                <a:gd name="T47" fmla="*/ 1495425 h 2180"/>
                <a:gd name="T48" fmla="*/ 2508249 w 3163"/>
                <a:gd name="T49" fmla="*/ 1515269 h 2180"/>
                <a:gd name="T50" fmla="*/ 2494751 w 3163"/>
                <a:gd name="T51" fmla="*/ 1533525 h 2180"/>
                <a:gd name="T52" fmla="*/ 2470137 w 3163"/>
                <a:gd name="T53" fmla="*/ 1550988 h 2180"/>
                <a:gd name="T54" fmla="*/ 2433613 w 3163"/>
                <a:gd name="T55" fmla="*/ 1570038 h 2180"/>
                <a:gd name="T56" fmla="*/ 2257345 w 3163"/>
                <a:gd name="T57" fmla="*/ 1627981 h 2180"/>
                <a:gd name="T58" fmla="*/ 2052492 w 3163"/>
                <a:gd name="T59" fmla="*/ 1681956 h 2180"/>
                <a:gd name="T60" fmla="*/ 1866696 w 3163"/>
                <a:gd name="T61" fmla="*/ 1715294 h 2180"/>
                <a:gd name="T62" fmla="*/ 1702338 w 3163"/>
                <a:gd name="T63" fmla="*/ 1730375 h 2180"/>
                <a:gd name="T64" fmla="*/ 1607852 w 3163"/>
                <a:gd name="T65" fmla="*/ 1727200 h 2180"/>
                <a:gd name="T66" fmla="*/ 1539568 w 3163"/>
                <a:gd name="T67" fmla="*/ 1715294 h 2180"/>
                <a:gd name="T68" fmla="*/ 1473666 w 3163"/>
                <a:gd name="T69" fmla="*/ 1693863 h 2180"/>
                <a:gd name="T70" fmla="*/ 1415704 w 3163"/>
                <a:gd name="T71" fmla="*/ 1662113 h 2180"/>
                <a:gd name="T72" fmla="*/ 1362506 w 3163"/>
                <a:gd name="T73" fmla="*/ 1622425 h 2180"/>
                <a:gd name="T74" fmla="*/ 1292634 w 3163"/>
                <a:gd name="T75" fmla="*/ 1553369 h 2180"/>
                <a:gd name="T76" fmla="*/ 1200529 w 3163"/>
                <a:gd name="T77" fmla="*/ 1456531 h 2180"/>
                <a:gd name="T78" fmla="*/ 1086987 w 3163"/>
                <a:gd name="T79" fmla="*/ 1327944 h 2180"/>
                <a:gd name="T80" fmla="*/ 952801 w 3163"/>
                <a:gd name="T81" fmla="*/ 1166813 h 2180"/>
                <a:gd name="T82" fmla="*/ 798765 w 3163"/>
                <a:gd name="T83" fmla="*/ 974725 h 2180"/>
                <a:gd name="T84" fmla="*/ 623291 w 3163"/>
                <a:gd name="T85" fmla="*/ 750888 h 2180"/>
                <a:gd name="T86" fmla="*/ 426379 w 3163"/>
                <a:gd name="T87" fmla="*/ 494506 h 2180"/>
                <a:gd name="T88" fmla="*/ 327922 w 3163"/>
                <a:gd name="T89" fmla="*/ 371475 h 2180"/>
                <a:gd name="T90" fmla="*/ 263608 w 3163"/>
                <a:gd name="T91" fmla="*/ 305594 h 2180"/>
                <a:gd name="T92" fmla="*/ 198500 w 3163"/>
                <a:gd name="T93" fmla="*/ 248444 h 2180"/>
                <a:gd name="T94" fmla="*/ 129422 w 3163"/>
                <a:gd name="T95" fmla="*/ 197644 h 2180"/>
                <a:gd name="T96" fmla="*/ 74636 w 3163"/>
                <a:gd name="T97" fmla="*/ 165894 h 2180"/>
                <a:gd name="T98" fmla="*/ 36524 w 3163"/>
                <a:gd name="T99" fmla="*/ 138113 h 2180"/>
                <a:gd name="T100" fmla="*/ 11910 w 3163"/>
                <a:gd name="T101" fmla="*/ 107950 h 2180"/>
                <a:gd name="T102" fmla="*/ 1588 w 3163"/>
                <a:gd name="T103" fmla="*/ 76200 h 2180"/>
                <a:gd name="T104" fmla="*/ 4764 w 3163"/>
                <a:gd name="T105" fmla="*/ 43656 h 2180"/>
                <a:gd name="T106" fmla="*/ 23026 w 3163"/>
                <a:gd name="T107" fmla="*/ 21431 h 2180"/>
                <a:gd name="T108" fmla="*/ 53198 w 3163"/>
                <a:gd name="T109" fmla="*/ 5556 h 2180"/>
                <a:gd name="T110" fmla="*/ 99250 w 3163"/>
                <a:gd name="T111" fmla="*/ 0 h 2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163" h="2180">
                  <a:moveTo>
                    <a:pt x="142" y="0"/>
                  </a:moveTo>
                  <a:lnTo>
                    <a:pt x="156" y="0"/>
                  </a:lnTo>
                  <a:lnTo>
                    <a:pt x="169" y="2"/>
                  </a:lnTo>
                  <a:lnTo>
                    <a:pt x="182" y="2"/>
                  </a:lnTo>
                  <a:lnTo>
                    <a:pt x="196" y="4"/>
                  </a:lnTo>
                  <a:lnTo>
                    <a:pt x="209" y="7"/>
                  </a:lnTo>
                  <a:lnTo>
                    <a:pt x="223" y="9"/>
                  </a:lnTo>
                  <a:lnTo>
                    <a:pt x="234" y="13"/>
                  </a:lnTo>
                  <a:lnTo>
                    <a:pt x="248" y="19"/>
                  </a:lnTo>
                  <a:lnTo>
                    <a:pt x="261" y="23"/>
                  </a:lnTo>
                  <a:lnTo>
                    <a:pt x="275" y="28"/>
                  </a:lnTo>
                  <a:lnTo>
                    <a:pt x="286" y="34"/>
                  </a:lnTo>
                  <a:lnTo>
                    <a:pt x="299" y="40"/>
                  </a:lnTo>
                  <a:lnTo>
                    <a:pt x="313" y="48"/>
                  </a:lnTo>
                  <a:lnTo>
                    <a:pt x="324" y="55"/>
                  </a:lnTo>
                  <a:lnTo>
                    <a:pt x="338" y="63"/>
                  </a:lnTo>
                  <a:lnTo>
                    <a:pt x="349" y="73"/>
                  </a:lnTo>
                  <a:lnTo>
                    <a:pt x="359" y="78"/>
                  </a:lnTo>
                  <a:lnTo>
                    <a:pt x="369" y="86"/>
                  </a:lnTo>
                  <a:lnTo>
                    <a:pt x="378" y="92"/>
                  </a:lnTo>
                  <a:lnTo>
                    <a:pt x="390" y="101"/>
                  </a:lnTo>
                  <a:lnTo>
                    <a:pt x="399" y="109"/>
                  </a:lnTo>
                  <a:lnTo>
                    <a:pt x="411" y="119"/>
                  </a:lnTo>
                  <a:lnTo>
                    <a:pt x="422" y="128"/>
                  </a:lnTo>
                  <a:lnTo>
                    <a:pt x="434" y="138"/>
                  </a:lnTo>
                  <a:lnTo>
                    <a:pt x="445" y="149"/>
                  </a:lnTo>
                  <a:lnTo>
                    <a:pt x="459" y="161"/>
                  </a:lnTo>
                  <a:lnTo>
                    <a:pt x="470" y="172"/>
                  </a:lnTo>
                  <a:lnTo>
                    <a:pt x="484" y="184"/>
                  </a:lnTo>
                  <a:lnTo>
                    <a:pt x="497" y="197"/>
                  </a:lnTo>
                  <a:lnTo>
                    <a:pt x="511" y="211"/>
                  </a:lnTo>
                  <a:lnTo>
                    <a:pt x="524" y="224"/>
                  </a:lnTo>
                  <a:lnTo>
                    <a:pt x="537" y="240"/>
                  </a:lnTo>
                  <a:lnTo>
                    <a:pt x="553" y="255"/>
                  </a:lnTo>
                  <a:lnTo>
                    <a:pt x="568" y="270"/>
                  </a:lnTo>
                  <a:lnTo>
                    <a:pt x="582" y="286"/>
                  </a:lnTo>
                  <a:lnTo>
                    <a:pt x="597" y="303"/>
                  </a:lnTo>
                  <a:lnTo>
                    <a:pt x="612" y="320"/>
                  </a:lnTo>
                  <a:lnTo>
                    <a:pt x="630" y="337"/>
                  </a:lnTo>
                  <a:lnTo>
                    <a:pt x="645" y="357"/>
                  </a:lnTo>
                  <a:lnTo>
                    <a:pt x="662" y="376"/>
                  </a:lnTo>
                  <a:lnTo>
                    <a:pt x="678" y="395"/>
                  </a:lnTo>
                  <a:lnTo>
                    <a:pt x="695" y="416"/>
                  </a:lnTo>
                  <a:lnTo>
                    <a:pt x="712" y="437"/>
                  </a:lnTo>
                  <a:lnTo>
                    <a:pt x="731" y="458"/>
                  </a:lnTo>
                  <a:lnTo>
                    <a:pt x="749" y="479"/>
                  </a:lnTo>
                  <a:lnTo>
                    <a:pt x="766" y="503"/>
                  </a:lnTo>
                  <a:lnTo>
                    <a:pt x="785" y="526"/>
                  </a:lnTo>
                  <a:lnTo>
                    <a:pt x="804" y="551"/>
                  </a:lnTo>
                  <a:lnTo>
                    <a:pt x="848" y="600"/>
                  </a:lnTo>
                  <a:lnTo>
                    <a:pt x="893" y="650"/>
                  </a:lnTo>
                  <a:lnTo>
                    <a:pt x="937" y="698"/>
                  </a:lnTo>
                  <a:lnTo>
                    <a:pt x="983" y="746"/>
                  </a:lnTo>
                  <a:lnTo>
                    <a:pt x="1029" y="790"/>
                  </a:lnTo>
                  <a:lnTo>
                    <a:pt x="1073" y="835"/>
                  </a:lnTo>
                  <a:lnTo>
                    <a:pt x="1119" y="877"/>
                  </a:lnTo>
                  <a:lnTo>
                    <a:pt x="1165" y="917"/>
                  </a:lnTo>
                  <a:lnTo>
                    <a:pt x="1211" y="955"/>
                  </a:lnTo>
                  <a:lnTo>
                    <a:pt x="1257" y="994"/>
                  </a:lnTo>
                  <a:lnTo>
                    <a:pt x="1303" y="1030"/>
                  </a:lnTo>
                  <a:lnTo>
                    <a:pt x="1349" y="1065"/>
                  </a:lnTo>
                  <a:lnTo>
                    <a:pt x="1395" y="1099"/>
                  </a:lnTo>
                  <a:lnTo>
                    <a:pt x="1441" y="1132"/>
                  </a:lnTo>
                  <a:lnTo>
                    <a:pt x="1488" y="1163"/>
                  </a:lnTo>
                  <a:lnTo>
                    <a:pt x="1534" y="1192"/>
                  </a:lnTo>
                  <a:lnTo>
                    <a:pt x="1591" y="1236"/>
                  </a:lnTo>
                  <a:lnTo>
                    <a:pt x="1656" y="1278"/>
                  </a:lnTo>
                  <a:lnTo>
                    <a:pt x="1726" y="1322"/>
                  </a:lnTo>
                  <a:lnTo>
                    <a:pt x="1798" y="1362"/>
                  </a:lnTo>
                  <a:lnTo>
                    <a:pt x="1877" y="1403"/>
                  </a:lnTo>
                  <a:lnTo>
                    <a:pt x="1960" y="1443"/>
                  </a:lnTo>
                  <a:lnTo>
                    <a:pt x="2046" y="1483"/>
                  </a:lnTo>
                  <a:lnTo>
                    <a:pt x="2140" y="1522"/>
                  </a:lnTo>
                  <a:lnTo>
                    <a:pt x="2236" y="1558"/>
                  </a:lnTo>
                  <a:lnTo>
                    <a:pt x="2338" y="1597"/>
                  </a:lnTo>
                  <a:lnTo>
                    <a:pt x="2445" y="1633"/>
                  </a:lnTo>
                  <a:lnTo>
                    <a:pt x="2555" y="1668"/>
                  </a:lnTo>
                  <a:lnTo>
                    <a:pt x="2672" y="1704"/>
                  </a:lnTo>
                  <a:lnTo>
                    <a:pt x="2791" y="1739"/>
                  </a:lnTo>
                  <a:lnTo>
                    <a:pt x="2915" y="1773"/>
                  </a:lnTo>
                  <a:lnTo>
                    <a:pt x="3046" y="1808"/>
                  </a:lnTo>
                  <a:lnTo>
                    <a:pt x="3061" y="1811"/>
                  </a:lnTo>
                  <a:lnTo>
                    <a:pt x="3075" y="1815"/>
                  </a:lnTo>
                  <a:lnTo>
                    <a:pt x="3086" y="1819"/>
                  </a:lnTo>
                  <a:lnTo>
                    <a:pt x="3098" y="1823"/>
                  </a:lnTo>
                  <a:lnTo>
                    <a:pt x="3109" y="1827"/>
                  </a:lnTo>
                  <a:lnTo>
                    <a:pt x="3117" y="1833"/>
                  </a:lnTo>
                  <a:lnTo>
                    <a:pt x="3127" y="1836"/>
                  </a:lnTo>
                  <a:lnTo>
                    <a:pt x="3134" y="1842"/>
                  </a:lnTo>
                  <a:lnTo>
                    <a:pt x="3140" y="1848"/>
                  </a:lnTo>
                  <a:lnTo>
                    <a:pt x="3146" y="1854"/>
                  </a:lnTo>
                  <a:lnTo>
                    <a:pt x="3152" y="1859"/>
                  </a:lnTo>
                  <a:lnTo>
                    <a:pt x="3155" y="1865"/>
                  </a:lnTo>
                  <a:lnTo>
                    <a:pt x="3159" y="1871"/>
                  </a:lnTo>
                  <a:lnTo>
                    <a:pt x="3161" y="1879"/>
                  </a:lnTo>
                  <a:lnTo>
                    <a:pt x="3163" y="1884"/>
                  </a:lnTo>
                  <a:lnTo>
                    <a:pt x="3163" y="1892"/>
                  </a:lnTo>
                  <a:lnTo>
                    <a:pt x="3163" y="1898"/>
                  </a:lnTo>
                  <a:lnTo>
                    <a:pt x="3161" y="1904"/>
                  </a:lnTo>
                  <a:lnTo>
                    <a:pt x="3159" y="1909"/>
                  </a:lnTo>
                  <a:lnTo>
                    <a:pt x="3155" y="1915"/>
                  </a:lnTo>
                  <a:lnTo>
                    <a:pt x="3152" y="1921"/>
                  </a:lnTo>
                  <a:lnTo>
                    <a:pt x="3148" y="1927"/>
                  </a:lnTo>
                  <a:lnTo>
                    <a:pt x="3142" y="1932"/>
                  </a:lnTo>
                  <a:lnTo>
                    <a:pt x="3134" y="1938"/>
                  </a:lnTo>
                  <a:lnTo>
                    <a:pt x="3129" y="1944"/>
                  </a:lnTo>
                  <a:lnTo>
                    <a:pt x="3119" y="1948"/>
                  </a:lnTo>
                  <a:lnTo>
                    <a:pt x="3111" y="1954"/>
                  </a:lnTo>
                  <a:lnTo>
                    <a:pt x="3100" y="1959"/>
                  </a:lnTo>
                  <a:lnTo>
                    <a:pt x="3090" y="1965"/>
                  </a:lnTo>
                  <a:lnTo>
                    <a:pt x="3079" y="1971"/>
                  </a:lnTo>
                  <a:lnTo>
                    <a:pt x="3065" y="1978"/>
                  </a:lnTo>
                  <a:lnTo>
                    <a:pt x="3052" y="1984"/>
                  </a:lnTo>
                  <a:lnTo>
                    <a:pt x="2981" y="2007"/>
                  </a:lnTo>
                  <a:lnTo>
                    <a:pt x="2912" y="2030"/>
                  </a:lnTo>
                  <a:lnTo>
                    <a:pt x="2843" y="2051"/>
                  </a:lnTo>
                  <a:lnTo>
                    <a:pt x="2775" y="2071"/>
                  </a:lnTo>
                  <a:lnTo>
                    <a:pt x="2710" y="2088"/>
                  </a:lnTo>
                  <a:lnTo>
                    <a:pt x="2647" y="2105"/>
                  </a:lnTo>
                  <a:lnTo>
                    <a:pt x="2585" y="2119"/>
                  </a:lnTo>
                  <a:lnTo>
                    <a:pt x="2524" y="2132"/>
                  </a:lnTo>
                  <a:lnTo>
                    <a:pt x="2464" y="2144"/>
                  </a:lnTo>
                  <a:lnTo>
                    <a:pt x="2407" y="2153"/>
                  </a:lnTo>
                  <a:lnTo>
                    <a:pt x="2351" y="2161"/>
                  </a:lnTo>
                  <a:lnTo>
                    <a:pt x="2297" y="2168"/>
                  </a:lnTo>
                  <a:lnTo>
                    <a:pt x="2246" y="2174"/>
                  </a:lnTo>
                  <a:lnTo>
                    <a:pt x="2194" y="2176"/>
                  </a:lnTo>
                  <a:lnTo>
                    <a:pt x="2144" y="2180"/>
                  </a:lnTo>
                  <a:lnTo>
                    <a:pt x="2096" y="2180"/>
                  </a:lnTo>
                  <a:lnTo>
                    <a:pt x="2073" y="2180"/>
                  </a:lnTo>
                  <a:lnTo>
                    <a:pt x="2048" y="2178"/>
                  </a:lnTo>
                  <a:lnTo>
                    <a:pt x="2025" y="2176"/>
                  </a:lnTo>
                  <a:lnTo>
                    <a:pt x="2004" y="2174"/>
                  </a:lnTo>
                  <a:lnTo>
                    <a:pt x="1981" y="2170"/>
                  </a:lnTo>
                  <a:lnTo>
                    <a:pt x="1960" y="2167"/>
                  </a:lnTo>
                  <a:lnTo>
                    <a:pt x="1939" y="2161"/>
                  </a:lnTo>
                  <a:lnTo>
                    <a:pt x="1917" y="2155"/>
                  </a:lnTo>
                  <a:lnTo>
                    <a:pt x="1896" y="2149"/>
                  </a:lnTo>
                  <a:lnTo>
                    <a:pt x="1875" y="2142"/>
                  </a:lnTo>
                  <a:lnTo>
                    <a:pt x="1856" y="2134"/>
                  </a:lnTo>
                  <a:lnTo>
                    <a:pt x="1837" y="2124"/>
                  </a:lnTo>
                  <a:lnTo>
                    <a:pt x="1820" y="2115"/>
                  </a:lnTo>
                  <a:lnTo>
                    <a:pt x="1800" y="2105"/>
                  </a:lnTo>
                  <a:lnTo>
                    <a:pt x="1783" y="2094"/>
                  </a:lnTo>
                  <a:lnTo>
                    <a:pt x="1766" y="2082"/>
                  </a:lnTo>
                  <a:lnTo>
                    <a:pt x="1750" y="2071"/>
                  </a:lnTo>
                  <a:lnTo>
                    <a:pt x="1735" y="2059"/>
                  </a:lnTo>
                  <a:lnTo>
                    <a:pt x="1716" y="2044"/>
                  </a:lnTo>
                  <a:lnTo>
                    <a:pt x="1697" y="2025"/>
                  </a:lnTo>
                  <a:lnTo>
                    <a:pt x="1676" y="2005"/>
                  </a:lnTo>
                  <a:lnTo>
                    <a:pt x="1653" y="1982"/>
                  </a:lnTo>
                  <a:lnTo>
                    <a:pt x="1628" y="1957"/>
                  </a:lnTo>
                  <a:lnTo>
                    <a:pt x="1601" y="1930"/>
                  </a:lnTo>
                  <a:lnTo>
                    <a:pt x="1574" y="1902"/>
                  </a:lnTo>
                  <a:lnTo>
                    <a:pt x="1543" y="1869"/>
                  </a:lnTo>
                  <a:lnTo>
                    <a:pt x="1512" y="1835"/>
                  </a:lnTo>
                  <a:lnTo>
                    <a:pt x="1478" y="1798"/>
                  </a:lnTo>
                  <a:lnTo>
                    <a:pt x="1443" y="1758"/>
                  </a:lnTo>
                  <a:lnTo>
                    <a:pt x="1407" y="1717"/>
                  </a:lnTo>
                  <a:lnTo>
                    <a:pt x="1369" y="1673"/>
                  </a:lnTo>
                  <a:lnTo>
                    <a:pt x="1330" y="1625"/>
                  </a:lnTo>
                  <a:lnTo>
                    <a:pt x="1288" y="1577"/>
                  </a:lnTo>
                  <a:lnTo>
                    <a:pt x="1246" y="1526"/>
                  </a:lnTo>
                  <a:lnTo>
                    <a:pt x="1200" y="1470"/>
                  </a:lnTo>
                  <a:lnTo>
                    <a:pt x="1154" y="1414"/>
                  </a:lnTo>
                  <a:lnTo>
                    <a:pt x="1106" y="1355"/>
                  </a:lnTo>
                  <a:lnTo>
                    <a:pt x="1056" y="1293"/>
                  </a:lnTo>
                  <a:lnTo>
                    <a:pt x="1006" y="1228"/>
                  </a:lnTo>
                  <a:lnTo>
                    <a:pt x="952" y="1163"/>
                  </a:lnTo>
                  <a:lnTo>
                    <a:pt x="898" y="1094"/>
                  </a:lnTo>
                  <a:lnTo>
                    <a:pt x="843" y="1021"/>
                  </a:lnTo>
                  <a:lnTo>
                    <a:pt x="785" y="946"/>
                  </a:lnTo>
                  <a:lnTo>
                    <a:pt x="726" y="869"/>
                  </a:lnTo>
                  <a:lnTo>
                    <a:pt x="664" y="790"/>
                  </a:lnTo>
                  <a:lnTo>
                    <a:pt x="603" y="708"/>
                  </a:lnTo>
                  <a:lnTo>
                    <a:pt x="537" y="623"/>
                  </a:lnTo>
                  <a:lnTo>
                    <a:pt x="472" y="537"/>
                  </a:lnTo>
                  <a:lnTo>
                    <a:pt x="453" y="514"/>
                  </a:lnTo>
                  <a:lnTo>
                    <a:pt x="434" y="491"/>
                  </a:lnTo>
                  <a:lnTo>
                    <a:pt x="413" y="468"/>
                  </a:lnTo>
                  <a:lnTo>
                    <a:pt x="394" y="447"/>
                  </a:lnTo>
                  <a:lnTo>
                    <a:pt x="372" y="426"/>
                  </a:lnTo>
                  <a:lnTo>
                    <a:pt x="353" y="405"/>
                  </a:lnTo>
                  <a:lnTo>
                    <a:pt x="332" y="385"/>
                  </a:lnTo>
                  <a:lnTo>
                    <a:pt x="311" y="366"/>
                  </a:lnTo>
                  <a:lnTo>
                    <a:pt x="292" y="347"/>
                  </a:lnTo>
                  <a:lnTo>
                    <a:pt x="271" y="330"/>
                  </a:lnTo>
                  <a:lnTo>
                    <a:pt x="250" y="313"/>
                  </a:lnTo>
                  <a:lnTo>
                    <a:pt x="227" y="295"/>
                  </a:lnTo>
                  <a:lnTo>
                    <a:pt x="205" y="280"/>
                  </a:lnTo>
                  <a:lnTo>
                    <a:pt x="184" y="265"/>
                  </a:lnTo>
                  <a:lnTo>
                    <a:pt x="163" y="249"/>
                  </a:lnTo>
                  <a:lnTo>
                    <a:pt x="142" y="236"/>
                  </a:lnTo>
                  <a:lnTo>
                    <a:pt x="125" y="226"/>
                  </a:lnTo>
                  <a:lnTo>
                    <a:pt x="109" y="218"/>
                  </a:lnTo>
                  <a:lnTo>
                    <a:pt x="94" y="209"/>
                  </a:lnTo>
                  <a:lnTo>
                    <a:pt x="81" y="201"/>
                  </a:lnTo>
                  <a:lnTo>
                    <a:pt x="67" y="192"/>
                  </a:lnTo>
                  <a:lnTo>
                    <a:pt x="56" y="182"/>
                  </a:lnTo>
                  <a:lnTo>
                    <a:pt x="46" y="174"/>
                  </a:lnTo>
                  <a:lnTo>
                    <a:pt x="37" y="165"/>
                  </a:lnTo>
                  <a:lnTo>
                    <a:pt x="29" y="155"/>
                  </a:lnTo>
                  <a:lnTo>
                    <a:pt x="21" y="146"/>
                  </a:lnTo>
                  <a:lnTo>
                    <a:pt x="15" y="136"/>
                  </a:lnTo>
                  <a:lnTo>
                    <a:pt x="10" y="126"/>
                  </a:lnTo>
                  <a:lnTo>
                    <a:pt x="6" y="117"/>
                  </a:lnTo>
                  <a:lnTo>
                    <a:pt x="2" y="105"/>
                  </a:lnTo>
                  <a:lnTo>
                    <a:pt x="2" y="96"/>
                  </a:lnTo>
                  <a:lnTo>
                    <a:pt x="0" y="84"/>
                  </a:lnTo>
                  <a:lnTo>
                    <a:pt x="2" y="75"/>
                  </a:lnTo>
                  <a:lnTo>
                    <a:pt x="2" y="65"/>
                  </a:lnTo>
                  <a:lnTo>
                    <a:pt x="6" y="55"/>
                  </a:lnTo>
                  <a:lnTo>
                    <a:pt x="10" y="46"/>
                  </a:lnTo>
                  <a:lnTo>
                    <a:pt x="15" y="38"/>
                  </a:lnTo>
                  <a:lnTo>
                    <a:pt x="21" y="32"/>
                  </a:lnTo>
                  <a:lnTo>
                    <a:pt x="29" y="27"/>
                  </a:lnTo>
                  <a:lnTo>
                    <a:pt x="37" y="21"/>
                  </a:lnTo>
                  <a:lnTo>
                    <a:pt x="46" y="15"/>
                  </a:lnTo>
                  <a:lnTo>
                    <a:pt x="56" y="11"/>
                  </a:lnTo>
                  <a:lnTo>
                    <a:pt x="67" y="7"/>
                  </a:lnTo>
                  <a:lnTo>
                    <a:pt x="81" y="5"/>
                  </a:lnTo>
                  <a:lnTo>
                    <a:pt x="94" y="2"/>
                  </a:lnTo>
                  <a:lnTo>
                    <a:pt x="109" y="2"/>
                  </a:lnTo>
                  <a:lnTo>
                    <a:pt x="125" y="0"/>
                  </a:lnTo>
                  <a:lnTo>
                    <a:pt x="14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481" name="Picture 1" descr="C:\Users\Meishing\Desktop\meizhou pics\46-5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58741"/>
          <a:stretch>
            <a:fillRect/>
          </a:stretch>
        </p:blipFill>
        <p:spPr bwMode="auto">
          <a:xfrm>
            <a:off x="1447800" y="2590800"/>
            <a:ext cx="1524001" cy="990600"/>
          </a:xfrm>
          <a:prstGeom prst="rect">
            <a:avLst/>
          </a:prstGeom>
          <a:noFill/>
        </p:spPr>
      </p:pic>
      <p:pic>
        <p:nvPicPr>
          <p:cNvPr id="15" name="Picture 1" descr="C:\Users\Meishing\Desktop\meizhou pics\46-5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53636"/>
          <a:stretch>
            <a:fillRect/>
          </a:stretch>
        </p:blipFill>
        <p:spPr bwMode="auto">
          <a:xfrm>
            <a:off x="6324600" y="2514600"/>
            <a:ext cx="1712563" cy="990600"/>
          </a:xfrm>
          <a:prstGeom prst="rect">
            <a:avLst/>
          </a:prstGeom>
          <a:noFill/>
        </p:spPr>
      </p:pic>
      <p:pic>
        <p:nvPicPr>
          <p:cNvPr id="20482" name="Picture 2" descr="C:\Users\Meishing\Desktop\meizhou pics\pics\pics\14.50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24400" y="3810000"/>
            <a:ext cx="3998913" cy="2655278"/>
          </a:xfrm>
          <a:prstGeom prst="rect">
            <a:avLst/>
          </a:prstGeom>
          <a:noFill/>
        </p:spPr>
      </p:pic>
      <p:pic>
        <p:nvPicPr>
          <p:cNvPr id="20483" name="Picture 3" descr="C:\Users\Meishing\Desktop\meizhou pics\pics\pics\7.2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525864"/>
            <a:ext cx="4038600" cy="3082830"/>
          </a:xfrm>
          <a:prstGeom prst="rect">
            <a:avLst/>
          </a:prstGeom>
          <a:noFill/>
        </p:spPr>
      </p:pic>
      <p:grpSp>
        <p:nvGrpSpPr>
          <p:cNvPr id="19" name="Group 9"/>
          <p:cNvGrpSpPr/>
          <p:nvPr/>
        </p:nvGrpSpPr>
        <p:grpSpPr>
          <a:xfrm>
            <a:off x="2209800" y="0"/>
            <a:ext cx="5562600" cy="646331"/>
            <a:chOff x="762000" y="3810000"/>
            <a:chExt cx="5105400" cy="646331"/>
          </a:xfrm>
        </p:grpSpPr>
        <p:sp>
          <p:nvSpPr>
            <p:cNvPr id="20" name="TextBox 19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你姐姐為什麼要當老師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1" name="Action Button: Sound 20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8486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23553" name="Picture 1" descr="C:\Users\Meishing\Desktop\meizhou pics\教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914400"/>
            <a:ext cx="4724400" cy="99909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172200" y="6581001"/>
            <a:ext cx="29718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/>
              <a:t>參考資料：國際電腦漢字及異體字知識庫</a:t>
            </a:r>
            <a:endParaRPr lang="en-US" sz="12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46-3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600200"/>
            <a:ext cx="9144000" cy="4641156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3124200" y="2438400"/>
            <a:ext cx="464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48000" y="35052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4876800"/>
            <a:ext cx="5181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24200" y="6019800"/>
            <a:ext cx="571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0" y="1828800"/>
            <a:ext cx="1219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0" y="4191000"/>
            <a:ext cx="12192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0"/>
            <a:ext cx="35052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詞語練習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2819400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教具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416182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教書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2895600"/>
            <a:ext cx="17526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教法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0263" y="3919507"/>
            <a:ext cx="175260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家教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2" descr="C:\Users\Meishing\Desktop\meizhou pics\46-3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4925" r="86667" b="62238"/>
          <a:stretch>
            <a:fillRect/>
          </a:stretch>
        </p:blipFill>
        <p:spPr bwMode="auto">
          <a:xfrm>
            <a:off x="304800" y="1066800"/>
            <a:ext cx="1219200" cy="1524000"/>
          </a:xfrm>
          <a:prstGeom prst="rect">
            <a:avLst/>
          </a:prstGeom>
          <a:noFill/>
        </p:spPr>
      </p:pic>
      <p:pic>
        <p:nvPicPr>
          <p:cNvPr id="19" name="Picture 2" descr="C:\Users\Meishing\Desktop\meizhou pics\46-3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9106" r="86667" b="9699"/>
          <a:stretch>
            <a:fillRect/>
          </a:stretch>
        </p:blipFill>
        <p:spPr bwMode="auto">
          <a:xfrm>
            <a:off x="5181600" y="838200"/>
            <a:ext cx="1219200" cy="1447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29000" y="4114800"/>
            <a:ext cx="6096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新聞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48400" y="1600200"/>
            <a:ext cx="2209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聞聞看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61177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13" name="Picture 2" descr="C:\Users\Meishing\Desktop\meizhou pics\46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4166" r="44167"/>
          <a:stretch>
            <a:fillRect/>
          </a:stretch>
        </p:blipFill>
        <p:spPr bwMode="auto">
          <a:xfrm>
            <a:off x="990600" y="1151338"/>
            <a:ext cx="1371600" cy="1334079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3276600" y="990600"/>
            <a:ext cx="1301750" cy="1446213"/>
            <a:chOff x="762000" y="1985963"/>
            <a:chExt cx="4197350" cy="4184650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62000" y="2332038"/>
              <a:ext cx="560388" cy="3527425"/>
            </a:xfrm>
            <a:custGeom>
              <a:avLst/>
              <a:gdLst/>
              <a:ahLst/>
              <a:cxnLst>
                <a:cxn ang="0">
                  <a:pos x="339" y="3"/>
                </a:cxn>
                <a:cxn ang="0">
                  <a:pos x="445" y="21"/>
                </a:cxn>
                <a:cxn ang="0">
                  <a:pos x="539" y="51"/>
                </a:cxn>
                <a:cxn ang="0">
                  <a:pos x="618" y="97"/>
                </a:cxn>
                <a:cxn ang="0">
                  <a:pos x="672" y="159"/>
                </a:cxn>
                <a:cxn ang="0">
                  <a:pos x="700" y="238"/>
                </a:cxn>
                <a:cxn ang="0">
                  <a:pos x="700" y="504"/>
                </a:cxn>
                <a:cxn ang="0">
                  <a:pos x="689" y="1003"/>
                </a:cxn>
                <a:cxn ang="0">
                  <a:pos x="675" y="1468"/>
                </a:cxn>
                <a:cxn ang="0">
                  <a:pos x="662" y="1896"/>
                </a:cxn>
                <a:cxn ang="0">
                  <a:pos x="647" y="2290"/>
                </a:cxn>
                <a:cxn ang="0">
                  <a:pos x="633" y="2647"/>
                </a:cxn>
                <a:cxn ang="0">
                  <a:pos x="618" y="2969"/>
                </a:cxn>
                <a:cxn ang="0">
                  <a:pos x="601" y="3255"/>
                </a:cxn>
                <a:cxn ang="0">
                  <a:pos x="585" y="3505"/>
                </a:cxn>
                <a:cxn ang="0">
                  <a:pos x="568" y="3720"/>
                </a:cxn>
                <a:cxn ang="0">
                  <a:pos x="551" y="3900"/>
                </a:cxn>
                <a:cxn ang="0">
                  <a:pos x="533" y="4044"/>
                </a:cxn>
                <a:cxn ang="0">
                  <a:pos x="514" y="4152"/>
                </a:cxn>
                <a:cxn ang="0">
                  <a:pos x="495" y="4230"/>
                </a:cxn>
                <a:cxn ang="0">
                  <a:pos x="474" y="4298"/>
                </a:cxn>
                <a:cxn ang="0">
                  <a:pos x="449" y="4351"/>
                </a:cxn>
                <a:cxn ang="0">
                  <a:pos x="420" y="4394"/>
                </a:cxn>
                <a:cxn ang="0">
                  <a:pos x="387" y="4422"/>
                </a:cxn>
                <a:cxn ang="0">
                  <a:pos x="353" y="4440"/>
                </a:cxn>
                <a:cxn ang="0">
                  <a:pos x="311" y="4442"/>
                </a:cxn>
                <a:cxn ang="0">
                  <a:pos x="247" y="4422"/>
                </a:cxn>
                <a:cxn ang="0">
                  <a:pos x="186" y="4376"/>
                </a:cxn>
                <a:cxn ang="0">
                  <a:pos x="124" y="4301"/>
                </a:cxn>
                <a:cxn ang="0">
                  <a:pos x="59" y="4186"/>
                </a:cxn>
                <a:cxn ang="0">
                  <a:pos x="17" y="4069"/>
                </a:cxn>
                <a:cxn ang="0">
                  <a:pos x="0" y="3952"/>
                </a:cxn>
                <a:cxn ang="0">
                  <a:pos x="11" y="3804"/>
                </a:cxn>
                <a:cxn ang="0">
                  <a:pos x="50" y="3695"/>
                </a:cxn>
                <a:cxn ang="0">
                  <a:pos x="86" y="3595"/>
                </a:cxn>
                <a:cxn ang="0">
                  <a:pos x="119" y="3484"/>
                </a:cxn>
                <a:cxn ang="0">
                  <a:pos x="149" y="3357"/>
                </a:cxn>
                <a:cxn ang="0">
                  <a:pos x="178" y="3217"/>
                </a:cxn>
                <a:cxn ang="0">
                  <a:pos x="203" y="3065"/>
                </a:cxn>
                <a:cxn ang="0">
                  <a:pos x="226" y="2898"/>
                </a:cxn>
                <a:cxn ang="0">
                  <a:pos x="247" y="2720"/>
                </a:cxn>
                <a:cxn ang="0">
                  <a:pos x="268" y="2510"/>
                </a:cxn>
                <a:cxn ang="0">
                  <a:pos x="286" y="2263"/>
                </a:cxn>
                <a:cxn ang="0">
                  <a:pos x="299" y="1979"/>
                </a:cxn>
                <a:cxn ang="0">
                  <a:pos x="309" y="1660"/>
                </a:cxn>
                <a:cxn ang="0">
                  <a:pos x="315" y="1305"/>
                </a:cxn>
                <a:cxn ang="0">
                  <a:pos x="315" y="959"/>
                </a:cxn>
                <a:cxn ang="0">
                  <a:pos x="311" y="794"/>
                </a:cxn>
                <a:cxn ang="0">
                  <a:pos x="299" y="648"/>
                </a:cxn>
                <a:cxn ang="0">
                  <a:pos x="282" y="518"/>
                </a:cxn>
                <a:cxn ang="0">
                  <a:pos x="255" y="403"/>
                </a:cxn>
                <a:cxn ang="0">
                  <a:pos x="224" y="305"/>
                </a:cxn>
                <a:cxn ang="0">
                  <a:pos x="184" y="222"/>
                </a:cxn>
                <a:cxn ang="0">
                  <a:pos x="132" y="134"/>
                </a:cxn>
                <a:cxn ang="0">
                  <a:pos x="117" y="84"/>
                </a:cxn>
                <a:cxn ang="0">
                  <a:pos x="124" y="44"/>
                </a:cxn>
                <a:cxn ang="0">
                  <a:pos x="159" y="13"/>
                </a:cxn>
                <a:cxn ang="0">
                  <a:pos x="219" y="0"/>
                </a:cxn>
              </a:cxnLst>
              <a:rect l="0" t="0" r="r" b="b"/>
              <a:pathLst>
                <a:path w="706" h="4443">
                  <a:moveTo>
                    <a:pt x="249" y="0"/>
                  </a:moveTo>
                  <a:lnTo>
                    <a:pt x="272" y="0"/>
                  </a:lnTo>
                  <a:lnTo>
                    <a:pt x="295" y="0"/>
                  </a:lnTo>
                  <a:lnTo>
                    <a:pt x="318" y="1"/>
                  </a:lnTo>
                  <a:lnTo>
                    <a:pt x="339" y="3"/>
                  </a:lnTo>
                  <a:lnTo>
                    <a:pt x="362" y="5"/>
                  </a:lnTo>
                  <a:lnTo>
                    <a:pt x="384" y="9"/>
                  </a:lnTo>
                  <a:lnTo>
                    <a:pt x="405" y="13"/>
                  </a:lnTo>
                  <a:lnTo>
                    <a:pt x="426" y="17"/>
                  </a:lnTo>
                  <a:lnTo>
                    <a:pt x="445" y="21"/>
                  </a:lnTo>
                  <a:lnTo>
                    <a:pt x="464" y="26"/>
                  </a:lnTo>
                  <a:lnTo>
                    <a:pt x="483" y="32"/>
                  </a:lnTo>
                  <a:lnTo>
                    <a:pt x="503" y="38"/>
                  </a:lnTo>
                  <a:lnTo>
                    <a:pt x="522" y="44"/>
                  </a:lnTo>
                  <a:lnTo>
                    <a:pt x="539" y="51"/>
                  </a:lnTo>
                  <a:lnTo>
                    <a:pt x="556" y="59"/>
                  </a:lnTo>
                  <a:lnTo>
                    <a:pt x="574" y="67"/>
                  </a:lnTo>
                  <a:lnTo>
                    <a:pt x="589" y="76"/>
                  </a:lnTo>
                  <a:lnTo>
                    <a:pt x="604" y="86"/>
                  </a:lnTo>
                  <a:lnTo>
                    <a:pt x="618" y="97"/>
                  </a:lnTo>
                  <a:lnTo>
                    <a:pt x="631" y="109"/>
                  </a:lnTo>
                  <a:lnTo>
                    <a:pt x="643" y="120"/>
                  </a:lnTo>
                  <a:lnTo>
                    <a:pt x="654" y="132"/>
                  </a:lnTo>
                  <a:lnTo>
                    <a:pt x="664" y="145"/>
                  </a:lnTo>
                  <a:lnTo>
                    <a:pt x="672" y="159"/>
                  </a:lnTo>
                  <a:lnTo>
                    <a:pt x="679" y="174"/>
                  </a:lnTo>
                  <a:lnTo>
                    <a:pt x="687" y="190"/>
                  </a:lnTo>
                  <a:lnTo>
                    <a:pt x="693" y="205"/>
                  </a:lnTo>
                  <a:lnTo>
                    <a:pt x="697" y="220"/>
                  </a:lnTo>
                  <a:lnTo>
                    <a:pt x="700" y="238"/>
                  </a:lnTo>
                  <a:lnTo>
                    <a:pt x="704" y="255"/>
                  </a:lnTo>
                  <a:lnTo>
                    <a:pt x="704" y="274"/>
                  </a:lnTo>
                  <a:lnTo>
                    <a:pt x="706" y="293"/>
                  </a:lnTo>
                  <a:lnTo>
                    <a:pt x="704" y="399"/>
                  </a:lnTo>
                  <a:lnTo>
                    <a:pt x="700" y="504"/>
                  </a:lnTo>
                  <a:lnTo>
                    <a:pt x="698" y="606"/>
                  </a:lnTo>
                  <a:lnTo>
                    <a:pt x="697" y="708"/>
                  </a:lnTo>
                  <a:lnTo>
                    <a:pt x="693" y="808"/>
                  </a:lnTo>
                  <a:lnTo>
                    <a:pt x="691" y="906"/>
                  </a:lnTo>
                  <a:lnTo>
                    <a:pt x="689" y="1003"/>
                  </a:lnTo>
                  <a:lnTo>
                    <a:pt x="685" y="1099"/>
                  </a:lnTo>
                  <a:lnTo>
                    <a:pt x="683" y="1194"/>
                  </a:lnTo>
                  <a:lnTo>
                    <a:pt x="681" y="1286"/>
                  </a:lnTo>
                  <a:lnTo>
                    <a:pt x="677" y="1378"/>
                  </a:lnTo>
                  <a:lnTo>
                    <a:pt x="675" y="1468"/>
                  </a:lnTo>
                  <a:lnTo>
                    <a:pt x="673" y="1556"/>
                  </a:lnTo>
                  <a:lnTo>
                    <a:pt x="670" y="1645"/>
                  </a:lnTo>
                  <a:lnTo>
                    <a:pt x="668" y="1729"/>
                  </a:lnTo>
                  <a:lnTo>
                    <a:pt x="664" y="1814"/>
                  </a:lnTo>
                  <a:lnTo>
                    <a:pt x="662" y="1896"/>
                  </a:lnTo>
                  <a:lnTo>
                    <a:pt x="658" y="1979"/>
                  </a:lnTo>
                  <a:lnTo>
                    <a:pt x="656" y="2057"/>
                  </a:lnTo>
                  <a:lnTo>
                    <a:pt x="652" y="2136"/>
                  </a:lnTo>
                  <a:lnTo>
                    <a:pt x="650" y="2215"/>
                  </a:lnTo>
                  <a:lnTo>
                    <a:pt x="647" y="2290"/>
                  </a:lnTo>
                  <a:lnTo>
                    <a:pt x="645" y="2364"/>
                  </a:lnTo>
                  <a:lnTo>
                    <a:pt x="641" y="2437"/>
                  </a:lnTo>
                  <a:lnTo>
                    <a:pt x="639" y="2508"/>
                  </a:lnTo>
                  <a:lnTo>
                    <a:pt x="635" y="2579"/>
                  </a:lnTo>
                  <a:lnTo>
                    <a:pt x="633" y="2647"/>
                  </a:lnTo>
                  <a:lnTo>
                    <a:pt x="629" y="2714"/>
                  </a:lnTo>
                  <a:lnTo>
                    <a:pt x="625" y="2781"/>
                  </a:lnTo>
                  <a:lnTo>
                    <a:pt x="624" y="2844"/>
                  </a:lnTo>
                  <a:lnTo>
                    <a:pt x="620" y="2908"/>
                  </a:lnTo>
                  <a:lnTo>
                    <a:pt x="618" y="2969"/>
                  </a:lnTo>
                  <a:lnTo>
                    <a:pt x="614" y="3029"/>
                  </a:lnTo>
                  <a:lnTo>
                    <a:pt x="610" y="3088"/>
                  </a:lnTo>
                  <a:lnTo>
                    <a:pt x="608" y="3144"/>
                  </a:lnTo>
                  <a:lnTo>
                    <a:pt x="604" y="3201"/>
                  </a:lnTo>
                  <a:lnTo>
                    <a:pt x="601" y="3255"/>
                  </a:lnTo>
                  <a:lnTo>
                    <a:pt x="599" y="3307"/>
                  </a:lnTo>
                  <a:lnTo>
                    <a:pt x="595" y="3359"/>
                  </a:lnTo>
                  <a:lnTo>
                    <a:pt x="591" y="3409"/>
                  </a:lnTo>
                  <a:lnTo>
                    <a:pt x="587" y="3459"/>
                  </a:lnTo>
                  <a:lnTo>
                    <a:pt x="585" y="3505"/>
                  </a:lnTo>
                  <a:lnTo>
                    <a:pt x="581" y="3551"/>
                  </a:lnTo>
                  <a:lnTo>
                    <a:pt x="577" y="3595"/>
                  </a:lnTo>
                  <a:lnTo>
                    <a:pt x="574" y="3639"/>
                  </a:lnTo>
                  <a:lnTo>
                    <a:pt x="572" y="3679"/>
                  </a:lnTo>
                  <a:lnTo>
                    <a:pt x="568" y="3720"/>
                  </a:lnTo>
                  <a:lnTo>
                    <a:pt x="564" y="3758"/>
                  </a:lnTo>
                  <a:lnTo>
                    <a:pt x="560" y="3797"/>
                  </a:lnTo>
                  <a:lnTo>
                    <a:pt x="558" y="3833"/>
                  </a:lnTo>
                  <a:lnTo>
                    <a:pt x="554" y="3868"/>
                  </a:lnTo>
                  <a:lnTo>
                    <a:pt x="551" y="3900"/>
                  </a:lnTo>
                  <a:lnTo>
                    <a:pt x="547" y="3931"/>
                  </a:lnTo>
                  <a:lnTo>
                    <a:pt x="543" y="3962"/>
                  </a:lnTo>
                  <a:lnTo>
                    <a:pt x="539" y="3990"/>
                  </a:lnTo>
                  <a:lnTo>
                    <a:pt x="535" y="4017"/>
                  </a:lnTo>
                  <a:lnTo>
                    <a:pt x="533" y="4044"/>
                  </a:lnTo>
                  <a:lnTo>
                    <a:pt x="530" y="4067"/>
                  </a:lnTo>
                  <a:lnTo>
                    <a:pt x="526" y="4090"/>
                  </a:lnTo>
                  <a:lnTo>
                    <a:pt x="522" y="4113"/>
                  </a:lnTo>
                  <a:lnTo>
                    <a:pt x="518" y="4132"/>
                  </a:lnTo>
                  <a:lnTo>
                    <a:pt x="514" y="4152"/>
                  </a:lnTo>
                  <a:lnTo>
                    <a:pt x="510" y="4169"/>
                  </a:lnTo>
                  <a:lnTo>
                    <a:pt x="506" y="4184"/>
                  </a:lnTo>
                  <a:lnTo>
                    <a:pt x="503" y="4202"/>
                  </a:lnTo>
                  <a:lnTo>
                    <a:pt x="499" y="4217"/>
                  </a:lnTo>
                  <a:lnTo>
                    <a:pt x="495" y="4230"/>
                  </a:lnTo>
                  <a:lnTo>
                    <a:pt x="491" y="4246"/>
                  </a:lnTo>
                  <a:lnTo>
                    <a:pt x="487" y="4259"/>
                  </a:lnTo>
                  <a:lnTo>
                    <a:pt x="483" y="4273"/>
                  </a:lnTo>
                  <a:lnTo>
                    <a:pt x="480" y="4286"/>
                  </a:lnTo>
                  <a:lnTo>
                    <a:pt x="474" y="4298"/>
                  </a:lnTo>
                  <a:lnTo>
                    <a:pt x="470" y="4309"/>
                  </a:lnTo>
                  <a:lnTo>
                    <a:pt x="464" y="4321"/>
                  </a:lnTo>
                  <a:lnTo>
                    <a:pt x="458" y="4332"/>
                  </a:lnTo>
                  <a:lnTo>
                    <a:pt x="455" y="4342"/>
                  </a:lnTo>
                  <a:lnTo>
                    <a:pt x="449" y="4351"/>
                  </a:lnTo>
                  <a:lnTo>
                    <a:pt x="443" y="4361"/>
                  </a:lnTo>
                  <a:lnTo>
                    <a:pt x="437" y="4370"/>
                  </a:lnTo>
                  <a:lnTo>
                    <a:pt x="432" y="4378"/>
                  </a:lnTo>
                  <a:lnTo>
                    <a:pt x="426" y="4386"/>
                  </a:lnTo>
                  <a:lnTo>
                    <a:pt x="420" y="4394"/>
                  </a:lnTo>
                  <a:lnTo>
                    <a:pt x="414" y="4401"/>
                  </a:lnTo>
                  <a:lnTo>
                    <a:pt x="407" y="4407"/>
                  </a:lnTo>
                  <a:lnTo>
                    <a:pt x="401" y="4413"/>
                  </a:lnTo>
                  <a:lnTo>
                    <a:pt x="393" y="4418"/>
                  </a:lnTo>
                  <a:lnTo>
                    <a:pt x="387" y="4422"/>
                  </a:lnTo>
                  <a:lnTo>
                    <a:pt x="380" y="4426"/>
                  </a:lnTo>
                  <a:lnTo>
                    <a:pt x="374" y="4430"/>
                  </a:lnTo>
                  <a:lnTo>
                    <a:pt x="366" y="4434"/>
                  </a:lnTo>
                  <a:lnTo>
                    <a:pt x="361" y="4436"/>
                  </a:lnTo>
                  <a:lnTo>
                    <a:pt x="353" y="4440"/>
                  </a:lnTo>
                  <a:lnTo>
                    <a:pt x="345" y="4440"/>
                  </a:lnTo>
                  <a:lnTo>
                    <a:pt x="338" y="4442"/>
                  </a:lnTo>
                  <a:lnTo>
                    <a:pt x="330" y="4443"/>
                  </a:lnTo>
                  <a:lnTo>
                    <a:pt x="322" y="4443"/>
                  </a:lnTo>
                  <a:lnTo>
                    <a:pt x="311" y="4442"/>
                  </a:lnTo>
                  <a:lnTo>
                    <a:pt x="297" y="4440"/>
                  </a:lnTo>
                  <a:lnTo>
                    <a:pt x="286" y="4438"/>
                  </a:lnTo>
                  <a:lnTo>
                    <a:pt x="272" y="4434"/>
                  </a:lnTo>
                  <a:lnTo>
                    <a:pt x="261" y="4428"/>
                  </a:lnTo>
                  <a:lnTo>
                    <a:pt x="247" y="4422"/>
                  </a:lnTo>
                  <a:lnTo>
                    <a:pt x="236" y="4415"/>
                  </a:lnTo>
                  <a:lnTo>
                    <a:pt x="222" y="4407"/>
                  </a:lnTo>
                  <a:lnTo>
                    <a:pt x="211" y="4397"/>
                  </a:lnTo>
                  <a:lnTo>
                    <a:pt x="197" y="4388"/>
                  </a:lnTo>
                  <a:lnTo>
                    <a:pt x="186" y="4376"/>
                  </a:lnTo>
                  <a:lnTo>
                    <a:pt x="172" y="4363"/>
                  </a:lnTo>
                  <a:lnTo>
                    <a:pt x="161" y="4349"/>
                  </a:lnTo>
                  <a:lnTo>
                    <a:pt x="149" y="4334"/>
                  </a:lnTo>
                  <a:lnTo>
                    <a:pt x="136" y="4319"/>
                  </a:lnTo>
                  <a:lnTo>
                    <a:pt x="124" y="4301"/>
                  </a:lnTo>
                  <a:lnTo>
                    <a:pt x="109" y="4278"/>
                  </a:lnTo>
                  <a:lnTo>
                    <a:pt x="96" y="4255"/>
                  </a:lnTo>
                  <a:lnTo>
                    <a:pt x="82" y="4232"/>
                  </a:lnTo>
                  <a:lnTo>
                    <a:pt x="71" y="4209"/>
                  </a:lnTo>
                  <a:lnTo>
                    <a:pt x="59" y="4186"/>
                  </a:lnTo>
                  <a:lnTo>
                    <a:pt x="50" y="4163"/>
                  </a:lnTo>
                  <a:lnTo>
                    <a:pt x="40" y="4140"/>
                  </a:lnTo>
                  <a:lnTo>
                    <a:pt x="32" y="4117"/>
                  </a:lnTo>
                  <a:lnTo>
                    <a:pt x="25" y="4094"/>
                  </a:lnTo>
                  <a:lnTo>
                    <a:pt x="17" y="4069"/>
                  </a:lnTo>
                  <a:lnTo>
                    <a:pt x="11" y="4046"/>
                  </a:lnTo>
                  <a:lnTo>
                    <a:pt x="7" y="4023"/>
                  </a:lnTo>
                  <a:lnTo>
                    <a:pt x="4" y="4000"/>
                  </a:lnTo>
                  <a:lnTo>
                    <a:pt x="2" y="3975"/>
                  </a:lnTo>
                  <a:lnTo>
                    <a:pt x="0" y="3952"/>
                  </a:lnTo>
                  <a:lnTo>
                    <a:pt x="0" y="3927"/>
                  </a:lnTo>
                  <a:lnTo>
                    <a:pt x="0" y="3894"/>
                  </a:lnTo>
                  <a:lnTo>
                    <a:pt x="2" y="3864"/>
                  </a:lnTo>
                  <a:lnTo>
                    <a:pt x="5" y="3833"/>
                  </a:lnTo>
                  <a:lnTo>
                    <a:pt x="11" y="3804"/>
                  </a:lnTo>
                  <a:lnTo>
                    <a:pt x="19" y="3775"/>
                  </a:lnTo>
                  <a:lnTo>
                    <a:pt x="27" y="3747"/>
                  </a:lnTo>
                  <a:lnTo>
                    <a:pt x="38" y="3720"/>
                  </a:lnTo>
                  <a:lnTo>
                    <a:pt x="44" y="3706"/>
                  </a:lnTo>
                  <a:lnTo>
                    <a:pt x="50" y="3695"/>
                  </a:lnTo>
                  <a:lnTo>
                    <a:pt x="57" y="3676"/>
                  </a:lnTo>
                  <a:lnTo>
                    <a:pt x="65" y="3656"/>
                  </a:lnTo>
                  <a:lnTo>
                    <a:pt x="73" y="3637"/>
                  </a:lnTo>
                  <a:lnTo>
                    <a:pt x="80" y="3616"/>
                  </a:lnTo>
                  <a:lnTo>
                    <a:pt x="86" y="3595"/>
                  </a:lnTo>
                  <a:lnTo>
                    <a:pt x="94" y="3574"/>
                  </a:lnTo>
                  <a:lnTo>
                    <a:pt x="100" y="3551"/>
                  </a:lnTo>
                  <a:lnTo>
                    <a:pt x="107" y="3530"/>
                  </a:lnTo>
                  <a:lnTo>
                    <a:pt x="113" y="3507"/>
                  </a:lnTo>
                  <a:lnTo>
                    <a:pt x="119" y="3484"/>
                  </a:lnTo>
                  <a:lnTo>
                    <a:pt x="126" y="3459"/>
                  </a:lnTo>
                  <a:lnTo>
                    <a:pt x="132" y="3434"/>
                  </a:lnTo>
                  <a:lnTo>
                    <a:pt x="138" y="3409"/>
                  </a:lnTo>
                  <a:lnTo>
                    <a:pt x="144" y="3384"/>
                  </a:lnTo>
                  <a:lnTo>
                    <a:pt x="149" y="3357"/>
                  </a:lnTo>
                  <a:lnTo>
                    <a:pt x="155" y="3330"/>
                  </a:lnTo>
                  <a:lnTo>
                    <a:pt x="161" y="3303"/>
                  </a:lnTo>
                  <a:lnTo>
                    <a:pt x="167" y="3274"/>
                  </a:lnTo>
                  <a:lnTo>
                    <a:pt x="172" y="3248"/>
                  </a:lnTo>
                  <a:lnTo>
                    <a:pt x="178" y="3217"/>
                  </a:lnTo>
                  <a:lnTo>
                    <a:pt x="184" y="3188"/>
                  </a:lnTo>
                  <a:lnTo>
                    <a:pt x="188" y="3157"/>
                  </a:lnTo>
                  <a:lnTo>
                    <a:pt x="194" y="3128"/>
                  </a:lnTo>
                  <a:lnTo>
                    <a:pt x="199" y="3096"/>
                  </a:lnTo>
                  <a:lnTo>
                    <a:pt x="203" y="3065"/>
                  </a:lnTo>
                  <a:lnTo>
                    <a:pt x="209" y="3033"/>
                  </a:lnTo>
                  <a:lnTo>
                    <a:pt x="213" y="3000"/>
                  </a:lnTo>
                  <a:lnTo>
                    <a:pt x="217" y="2967"/>
                  </a:lnTo>
                  <a:lnTo>
                    <a:pt x="222" y="2933"/>
                  </a:lnTo>
                  <a:lnTo>
                    <a:pt x="226" y="2898"/>
                  </a:lnTo>
                  <a:lnTo>
                    <a:pt x="230" y="2864"/>
                  </a:lnTo>
                  <a:lnTo>
                    <a:pt x="234" y="2829"/>
                  </a:lnTo>
                  <a:lnTo>
                    <a:pt x="240" y="2794"/>
                  </a:lnTo>
                  <a:lnTo>
                    <a:pt x="243" y="2758"/>
                  </a:lnTo>
                  <a:lnTo>
                    <a:pt x="247" y="2720"/>
                  </a:lnTo>
                  <a:lnTo>
                    <a:pt x="253" y="2681"/>
                  </a:lnTo>
                  <a:lnTo>
                    <a:pt x="257" y="2641"/>
                  </a:lnTo>
                  <a:lnTo>
                    <a:pt x="261" y="2599"/>
                  </a:lnTo>
                  <a:lnTo>
                    <a:pt x="265" y="2555"/>
                  </a:lnTo>
                  <a:lnTo>
                    <a:pt x="268" y="2510"/>
                  </a:lnTo>
                  <a:lnTo>
                    <a:pt x="272" y="2462"/>
                  </a:lnTo>
                  <a:lnTo>
                    <a:pt x="276" y="2414"/>
                  </a:lnTo>
                  <a:lnTo>
                    <a:pt x="280" y="2366"/>
                  </a:lnTo>
                  <a:lnTo>
                    <a:pt x="282" y="2315"/>
                  </a:lnTo>
                  <a:lnTo>
                    <a:pt x="286" y="2263"/>
                  </a:lnTo>
                  <a:lnTo>
                    <a:pt x="288" y="2209"/>
                  </a:lnTo>
                  <a:lnTo>
                    <a:pt x="291" y="2153"/>
                  </a:lnTo>
                  <a:lnTo>
                    <a:pt x="293" y="2098"/>
                  </a:lnTo>
                  <a:lnTo>
                    <a:pt x="297" y="2038"/>
                  </a:lnTo>
                  <a:lnTo>
                    <a:pt x="299" y="1979"/>
                  </a:lnTo>
                  <a:lnTo>
                    <a:pt x="301" y="1919"/>
                  </a:lnTo>
                  <a:lnTo>
                    <a:pt x="303" y="1856"/>
                  </a:lnTo>
                  <a:lnTo>
                    <a:pt x="305" y="1792"/>
                  </a:lnTo>
                  <a:lnTo>
                    <a:pt x="307" y="1727"/>
                  </a:lnTo>
                  <a:lnTo>
                    <a:pt x="309" y="1660"/>
                  </a:lnTo>
                  <a:lnTo>
                    <a:pt x="311" y="1591"/>
                  </a:lnTo>
                  <a:lnTo>
                    <a:pt x="311" y="1522"/>
                  </a:lnTo>
                  <a:lnTo>
                    <a:pt x="313" y="1451"/>
                  </a:lnTo>
                  <a:lnTo>
                    <a:pt x="313" y="1378"/>
                  </a:lnTo>
                  <a:lnTo>
                    <a:pt x="315" y="1305"/>
                  </a:lnTo>
                  <a:lnTo>
                    <a:pt x="315" y="1228"/>
                  </a:lnTo>
                  <a:lnTo>
                    <a:pt x="315" y="1151"/>
                  </a:lnTo>
                  <a:lnTo>
                    <a:pt x="315" y="1073"/>
                  </a:lnTo>
                  <a:lnTo>
                    <a:pt x="316" y="994"/>
                  </a:lnTo>
                  <a:lnTo>
                    <a:pt x="315" y="959"/>
                  </a:lnTo>
                  <a:lnTo>
                    <a:pt x="315" y="925"/>
                  </a:lnTo>
                  <a:lnTo>
                    <a:pt x="315" y="890"/>
                  </a:lnTo>
                  <a:lnTo>
                    <a:pt x="313" y="858"/>
                  </a:lnTo>
                  <a:lnTo>
                    <a:pt x="313" y="827"/>
                  </a:lnTo>
                  <a:lnTo>
                    <a:pt x="311" y="794"/>
                  </a:lnTo>
                  <a:lnTo>
                    <a:pt x="309" y="764"/>
                  </a:lnTo>
                  <a:lnTo>
                    <a:pt x="307" y="735"/>
                  </a:lnTo>
                  <a:lnTo>
                    <a:pt x="305" y="704"/>
                  </a:lnTo>
                  <a:lnTo>
                    <a:pt x="303" y="675"/>
                  </a:lnTo>
                  <a:lnTo>
                    <a:pt x="299" y="648"/>
                  </a:lnTo>
                  <a:lnTo>
                    <a:pt x="295" y="621"/>
                  </a:lnTo>
                  <a:lnTo>
                    <a:pt x="293" y="595"/>
                  </a:lnTo>
                  <a:lnTo>
                    <a:pt x="290" y="568"/>
                  </a:lnTo>
                  <a:lnTo>
                    <a:pt x="286" y="543"/>
                  </a:lnTo>
                  <a:lnTo>
                    <a:pt x="282" y="518"/>
                  </a:lnTo>
                  <a:lnTo>
                    <a:pt x="276" y="493"/>
                  </a:lnTo>
                  <a:lnTo>
                    <a:pt x="272" y="470"/>
                  </a:lnTo>
                  <a:lnTo>
                    <a:pt x="267" y="447"/>
                  </a:lnTo>
                  <a:lnTo>
                    <a:pt x="261" y="426"/>
                  </a:lnTo>
                  <a:lnTo>
                    <a:pt x="255" y="403"/>
                  </a:lnTo>
                  <a:lnTo>
                    <a:pt x="249" y="383"/>
                  </a:lnTo>
                  <a:lnTo>
                    <a:pt x="243" y="362"/>
                  </a:lnTo>
                  <a:lnTo>
                    <a:pt x="238" y="343"/>
                  </a:lnTo>
                  <a:lnTo>
                    <a:pt x="230" y="324"/>
                  </a:lnTo>
                  <a:lnTo>
                    <a:pt x="224" y="305"/>
                  </a:lnTo>
                  <a:lnTo>
                    <a:pt x="217" y="287"/>
                  </a:lnTo>
                  <a:lnTo>
                    <a:pt x="209" y="270"/>
                  </a:lnTo>
                  <a:lnTo>
                    <a:pt x="201" y="253"/>
                  </a:lnTo>
                  <a:lnTo>
                    <a:pt x="194" y="238"/>
                  </a:lnTo>
                  <a:lnTo>
                    <a:pt x="184" y="222"/>
                  </a:lnTo>
                  <a:lnTo>
                    <a:pt x="176" y="207"/>
                  </a:lnTo>
                  <a:lnTo>
                    <a:pt x="163" y="188"/>
                  </a:lnTo>
                  <a:lnTo>
                    <a:pt x="151" y="168"/>
                  </a:lnTo>
                  <a:lnTo>
                    <a:pt x="142" y="151"/>
                  </a:lnTo>
                  <a:lnTo>
                    <a:pt x="132" y="134"/>
                  </a:lnTo>
                  <a:lnTo>
                    <a:pt x="126" y="119"/>
                  </a:lnTo>
                  <a:lnTo>
                    <a:pt x="121" y="103"/>
                  </a:lnTo>
                  <a:lnTo>
                    <a:pt x="119" y="97"/>
                  </a:lnTo>
                  <a:lnTo>
                    <a:pt x="117" y="90"/>
                  </a:lnTo>
                  <a:lnTo>
                    <a:pt x="117" y="84"/>
                  </a:lnTo>
                  <a:lnTo>
                    <a:pt x="117" y="78"/>
                  </a:lnTo>
                  <a:lnTo>
                    <a:pt x="117" y="69"/>
                  </a:lnTo>
                  <a:lnTo>
                    <a:pt x="119" y="59"/>
                  </a:lnTo>
                  <a:lnTo>
                    <a:pt x="121" y="51"/>
                  </a:lnTo>
                  <a:lnTo>
                    <a:pt x="124" y="44"/>
                  </a:lnTo>
                  <a:lnTo>
                    <a:pt x="130" y="36"/>
                  </a:lnTo>
                  <a:lnTo>
                    <a:pt x="136" y="28"/>
                  </a:lnTo>
                  <a:lnTo>
                    <a:pt x="142" y="23"/>
                  </a:lnTo>
                  <a:lnTo>
                    <a:pt x="149" y="19"/>
                  </a:lnTo>
                  <a:lnTo>
                    <a:pt x="159" y="13"/>
                  </a:lnTo>
                  <a:lnTo>
                    <a:pt x="169" y="9"/>
                  </a:lnTo>
                  <a:lnTo>
                    <a:pt x="180" y="5"/>
                  </a:lnTo>
                  <a:lnTo>
                    <a:pt x="192" y="3"/>
                  </a:lnTo>
                  <a:lnTo>
                    <a:pt x="203" y="1"/>
                  </a:lnTo>
                  <a:lnTo>
                    <a:pt x="219" y="0"/>
                  </a:lnTo>
                  <a:lnTo>
                    <a:pt x="234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054100" y="2165350"/>
              <a:ext cx="1514475" cy="1490663"/>
            </a:xfrm>
            <a:custGeom>
              <a:avLst/>
              <a:gdLst/>
              <a:ahLst/>
              <a:cxnLst>
                <a:cxn ang="0">
                  <a:pos x="1411" y="8"/>
                </a:cxn>
                <a:cxn ang="0">
                  <a:pos x="1501" y="41"/>
                </a:cxn>
                <a:cxn ang="0">
                  <a:pos x="1635" y="98"/>
                </a:cxn>
                <a:cxn ang="0">
                  <a:pos x="1770" y="173"/>
                </a:cxn>
                <a:cxn ang="0">
                  <a:pos x="1856" y="240"/>
                </a:cxn>
                <a:cxn ang="0">
                  <a:pos x="1898" y="300"/>
                </a:cxn>
                <a:cxn ang="0">
                  <a:pos x="1904" y="355"/>
                </a:cxn>
                <a:cxn ang="0">
                  <a:pos x="1877" y="421"/>
                </a:cxn>
                <a:cxn ang="0">
                  <a:pos x="1833" y="492"/>
                </a:cxn>
                <a:cxn ang="0">
                  <a:pos x="1793" y="592"/>
                </a:cxn>
                <a:cxn ang="0">
                  <a:pos x="1758" y="720"/>
                </a:cxn>
                <a:cxn ang="0">
                  <a:pos x="1743" y="787"/>
                </a:cxn>
                <a:cxn ang="0">
                  <a:pos x="1730" y="839"/>
                </a:cxn>
                <a:cxn ang="0">
                  <a:pos x="1708" y="935"/>
                </a:cxn>
                <a:cxn ang="0">
                  <a:pos x="1674" y="1077"/>
                </a:cxn>
                <a:cxn ang="0">
                  <a:pos x="1632" y="1267"/>
                </a:cxn>
                <a:cxn ang="0">
                  <a:pos x="1580" y="1503"/>
                </a:cxn>
                <a:cxn ang="0">
                  <a:pos x="1524" y="1743"/>
                </a:cxn>
                <a:cxn ang="0">
                  <a:pos x="1474" y="1820"/>
                </a:cxn>
                <a:cxn ang="0">
                  <a:pos x="1405" y="1864"/>
                </a:cxn>
                <a:cxn ang="0">
                  <a:pos x="1317" y="1878"/>
                </a:cxn>
                <a:cxn ang="0">
                  <a:pos x="1269" y="1862"/>
                </a:cxn>
                <a:cxn ang="0">
                  <a:pos x="1225" y="1814"/>
                </a:cxn>
                <a:cxn ang="0">
                  <a:pos x="1184" y="1738"/>
                </a:cxn>
                <a:cxn ang="0">
                  <a:pos x="1182" y="1680"/>
                </a:cxn>
                <a:cxn ang="0">
                  <a:pos x="1194" y="1634"/>
                </a:cxn>
                <a:cxn ang="0">
                  <a:pos x="1209" y="1584"/>
                </a:cxn>
                <a:cxn ang="0">
                  <a:pos x="1227" y="1521"/>
                </a:cxn>
                <a:cxn ang="0">
                  <a:pos x="1242" y="1440"/>
                </a:cxn>
                <a:cxn ang="0">
                  <a:pos x="1257" y="1344"/>
                </a:cxn>
                <a:cxn ang="0">
                  <a:pos x="1273" y="1235"/>
                </a:cxn>
                <a:cxn ang="0">
                  <a:pos x="1290" y="1106"/>
                </a:cxn>
                <a:cxn ang="0">
                  <a:pos x="1307" y="952"/>
                </a:cxn>
                <a:cxn ang="0">
                  <a:pos x="1328" y="753"/>
                </a:cxn>
                <a:cxn ang="0">
                  <a:pos x="1342" y="570"/>
                </a:cxn>
                <a:cxn ang="0">
                  <a:pos x="1347" y="405"/>
                </a:cxn>
                <a:cxn ang="0">
                  <a:pos x="1338" y="342"/>
                </a:cxn>
                <a:cxn ang="0">
                  <a:pos x="1311" y="304"/>
                </a:cxn>
                <a:cxn ang="0">
                  <a:pos x="1263" y="288"/>
                </a:cxn>
                <a:cxn ang="0">
                  <a:pos x="1227" y="290"/>
                </a:cxn>
                <a:cxn ang="0">
                  <a:pos x="1177" y="294"/>
                </a:cxn>
                <a:cxn ang="0">
                  <a:pos x="1109" y="302"/>
                </a:cxn>
                <a:cxn ang="0">
                  <a:pos x="1023" y="313"/>
                </a:cxn>
                <a:cxn ang="0">
                  <a:pos x="917" y="329"/>
                </a:cxn>
                <a:cxn ang="0">
                  <a:pos x="791" y="350"/>
                </a:cxn>
                <a:cxn ang="0">
                  <a:pos x="578" y="382"/>
                </a:cxn>
                <a:cxn ang="0">
                  <a:pos x="255" y="411"/>
                </a:cxn>
                <a:cxn ang="0">
                  <a:pos x="107" y="401"/>
                </a:cxn>
                <a:cxn ang="0">
                  <a:pos x="36" y="359"/>
                </a:cxn>
                <a:cxn ang="0">
                  <a:pos x="2" y="288"/>
                </a:cxn>
                <a:cxn ang="0">
                  <a:pos x="224" y="236"/>
                </a:cxn>
                <a:cxn ang="0">
                  <a:pos x="583" y="192"/>
                </a:cxn>
                <a:cxn ang="0">
                  <a:pos x="925" y="119"/>
                </a:cxn>
                <a:cxn ang="0">
                  <a:pos x="1163" y="46"/>
                </a:cxn>
                <a:cxn ang="0">
                  <a:pos x="1257" y="18"/>
                </a:cxn>
                <a:cxn ang="0">
                  <a:pos x="1328" y="4"/>
                </a:cxn>
                <a:cxn ang="0">
                  <a:pos x="1369" y="0"/>
                </a:cxn>
              </a:cxnLst>
              <a:rect l="0" t="0" r="r" b="b"/>
              <a:pathLst>
                <a:path w="1906" h="1878">
                  <a:moveTo>
                    <a:pt x="1369" y="0"/>
                  </a:moveTo>
                  <a:lnTo>
                    <a:pt x="1376" y="0"/>
                  </a:lnTo>
                  <a:lnTo>
                    <a:pt x="1386" y="2"/>
                  </a:lnTo>
                  <a:lnTo>
                    <a:pt x="1397" y="4"/>
                  </a:lnTo>
                  <a:lnTo>
                    <a:pt x="1411" y="8"/>
                  </a:lnTo>
                  <a:lnTo>
                    <a:pt x="1424" y="12"/>
                  </a:lnTo>
                  <a:lnTo>
                    <a:pt x="1442" y="18"/>
                  </a:lnTo>
                  <a:lnTo>
                    <a:pt x="1459" y="25"/>
                  </a:lnTo>
                  <a:lnTo>
                    <a:pt x="1480" y="31"/>
                  </a:lnTo>
                  <a:lnTo>
                    <a:pt x="1501" y="41"/>
                  </a:lnTo>
                  <a:lnTo>
                    <a:pt x="1524" y="50"/>
                  </a:lnTo>
                  <a:lnTo>
                    <a:pt x="1549" y="60"/>
                  </a:lnTo>
                  <a:lnTo>
                    <a:pt x="1576" y="71"/>
                  </a:lnTo>
                  <a:lnTo>
                    <a:pt x="1605" y="85"/>
                  </a:lnTo>
                  <a:lnTo>
                    <a:pt x="1635" y="98"/>
                  </a:lnTo>
                  <a:lnTo>
                    <a:pt x="1666" y="114"/>
                  </a:lnTo>
                  <a:lnTo>
                    <a:pt x="1701" y="129"/>
                  </a:lnTo>
                  <a:lnTo>
                    <a:pt x="1726" y="144"/>
                  </a:lnTo>
                  <a:lnTo>
                    <a:pt x="1749" y="160"/>
                  </a:lnTo>
                  <a:lnTo>
                    <a:pt x="1770" y="173"/>
                  </a:lnTo>
                  <a:lnTo>
                    <a:pt x="1791" y="186"/>
                  </a:lnTo>
                  <a:lnTo>
                    <a:pt x="1810" y="200"/>
                  </a:lnTo>
                  <a:lnTo>
                    <a:pt x="1825" y="213"/>
                  </a:lnTo>
                  <a:lnTo>
                    <a:pt x="1841" y="227"/>
                  </a:lnTo>
                  <a:lnTo>
                    <a:pt x="1856" y="240"/>
                  </a:lnTo>
                  <a:lnTo>
                    <a:pt x="1868" y="252"/>
                  </a:lnTo>
                  <a:lnTo>
                    <a:pt x="1877" y="265"/>
                  </a:lnTo>
                  <a:lnTo>
                    <a:pt x="1887" y="277"/>
                  </a:lnTo>
                  <a:lnTo>
                    <a:pt x="1893" y="288"/>
                  </a:lnTo>
                  <a:lnTo>
                    <a:pt x="1898" y="300"/>
                  </a:lnTo>
                  <a:lnTo>
                    <a:pt x="1902" y="309"/>
                  </a:lnTo>
                  <a:lnTo>
                    <a:pt x="1906" y="321"/>
                  </a:lnTo>
                  <a:lnTo>
                    <a:pt x="1906" y="332"/>
                  </a:lnTo>
                  <a:lnTo>
                    <a:pt x="1906" y="344"/>
                  </a:lnTo>
                  <a:lnTo>
                    <a:pt x="1904" y="355"/>
                  </a:lnTo>
                  <a:lnTo>
                    <a:pt x="1900" y="367"/>
                  </a:lnTo>
                  <a:lnTo>
                    <a:pt x="1897" y="378"/>
                  </a:lnTo>
                  <a:lnTo>
                    <a:pt x="1891" y="392"/>
                  </a:lnTo>
                  <a:lnTo>
                    <a:pt x="1885" y="405"/>
                  </a:lnTo>
                  <a:lnTo>
                    <a:pt x="1877" y="421"/>
                  </a:lnTo>
                  <a:lnTo>
                    <a:pt x="1870" y="436"/>
                  </a:lnTo>
                  <a:lnTo>
                    <a:pt x="1860" y="448"/>
                  </a:lnTo>
                  <a:lnTo>
                    <a:pt x="1850" y="461"/>
                  </a:lnTo>
                  <a:lnTo>
                    <a:pt x="1843" y="476"/>
                  </a:lnTo>
                  <a:lnTo>
                    <a:pt x="1833" y="492"/>
                  </a:lnTo>
                  <a:lnTo>
                    <a:pt x="1825" y="509"/>
                  </a:lnTo>
                  <a:lnTo>
                    <a:pt x="1818" y="528"/>
                  </a:lnTo>
                  <a:lnTo>
                    <a:pt x="1808" y="547"/>
                  </a:lnTo>
                  <a:lnTo>
                    <a:pt x="1801" y="568"/>
                  </a:lnTo>
                  <a:lnTo>
                    <a:pt x="1793" y="592"/>
                  </a:lnTo>
                  <a:lnTo>
                    <a:pt x="1787" y="615"/>
                  </a:lnTo>
                  <a:lnTo>
                    <a:pt x="1779" y="640"/>
                  </a:lnTo>
                  <a:lnTo>
                    <a:pt x="1772" y="664"/>
                  </a:lnTo>
                  <a:lnTo>
                    <a:pt x="1764" y="691"/>
                  </a:lnTo>
                  <a:lnTo>
                    <a:pt x="1758" y="720"/>
                  </a:lnTo>
                  <a:lnTo>
                    <a:pt x="1751" y="749"/>
                  </a:lnTo>
                  <a:lnTo>
                    <a:pt x="1745" y="780"/>
                  </a:lnTo>
                  <a:lnTo>
                    <a:pt x="1745" y="780"/>
                  </a:lnTo>
                  <a:lnTo>
                    <a:pt x="1743" y="783"/>
                  </a:lnTo>
                  <a:lnTo>
                    <a:pt x="1743" y="787"/>
                  </a:lnTo>
                  <a:lnTo>
                    <a:pt x="1741" y="795"/>
                  </a:lnTo>
                  <a:lnTo>
                    <a:pt x="1739" y="803"/>
                  </a:lnTo>
                  <a:lnTo>
                    <a:pt x="1737" y="812"/>
                  </a:lnTo>
                  <a:lnTo>
                    <a:pt x="1733" y="824"/>
                  </a:lnTo>
                  <a:lnTo>
                    <a:pt x="1730" y="839"/>
                  </a:lnTo>
                  <a:lnTo>
                    <a:pt x="1726" y="855"/>
                  </a:lnTo>
                  <a:lnTo>
                    <a:pt x="1722" y="872"/>
                  </a:lnTo>
                  <a:lnTo>
                    <a:pt x="1718" y="891"/>
                  </a:lnTo>
                  <a:lnTo>
                    <a:pt x="1712" y="912"/>
                  </a:lnTo>
                  <a:lnTo>
                    <a:pt x="1708" y="935"/>
                  </a:lnTo>
                  <a:lnTo>
                    <a:pt x="1701" y="960"/>
                  </a:lnTo>
                  <a:lnTo>
                    <a:pt x="1695" y="987"/>
                  </a:lnTo>
                  <a:lnTo>
                    <a:pt x="1689" y="1016"/>
                  </a:lnTo>
                  <a:lnTo>
                    <a:pt x="1682" y="1045"/>
                  </a:lnTo>
                  <a:lnTo>
                    <a:pt x="1674" y="1077"/>
                  </a:lnTo>
                  <a:lnTo>
                    <a:pt x="1666" y="1112"/>
                  </a:lnTo>
                  <a:lnTo>
                    <a:pt x="1658" y="1148"/>
                  </a:lnTo>
                  <a:lnTo>
                    <a:pt x="1651" y="1185"/>
                  </a:lnTo>
                  <a:lnTo>
                    <a:pt x="1641" y="1225"/>
                  </a:lnTo>
                  <a:lnTo>
                    <a:pt x="1632" y="1267"/>
                  </a:lnTo>
                  <a:lnTo>
                    <a:pt x="1622" y="1309"/>
                  </a:lnTo>
                  <a:lnTo>
                    <a:pt x="1612" y="1356"/>
                  </a:lnTo>
                  <a:lnTo>
                    <a:pt x="1601" y="1404"/>
                  </a:lnTo>
                  <a:lnTo>
                    <a:pt x="1591" y="1452"/>
                  </a:lnTo>
                  <a:lnTo>
                    <a:pt x="1580" y="1503"/>
                  </a:lnTo>
                  <a:lnTo>
                    <a:pt x="1568" y="1555"/>
                  </a:lnTo>
                  <a:lnTo>
                    <a:pt x="1555" y="1611"/>
                  </a:lnTo>
                  <a:lnTo>
                    <a:pt x="1543" y="1667"/>
                  </a:lnTo>
                  <a:lnTo>
                    <a:pt x="1530" y="1724"/>
                  </a:lnTo>
                  <a:lnTo>
                    <a:pt x="1524" y="1743"/>
                  </a:lnTo>
                  <a:lnTo>
                    <a:pt x="1515" y="1761"/>
                  </a:lnTo>
                  <a:lnTo>
                    <a:pt x="1507" y="1778"/>
                  </a:lnTo>
                  <a:lnTo>
                    <a:pt x="1497" y="1793"/>
                  </a:lnTo>
                  <a:lnTo>
                    <a:pt x="1486" y="1807"/>
                  </a:lnTo>
                  <a:lnTo>
                    <a:pt x="1474" y="1820"/>
                  </a:lnTo>
                  <a:lnTo>
                    <a:pt x="1463" y="1832"/>
                  </a:lnTo>
                  <a:lnTo>
                    <a:pt x="1449" y="1841"/>
                  </a:lnTo>
                  <a:lnTo>
                    <a:pt x="1436" y="1849"/>
                  </a:lnTo>
                  <a:lnTo>
                    <a:pt x="1420" y="1857"/>
                  </a:lnTo>
                  <a:lnTo>
                    <a:pt x="1405" y="1864"/>
                  </a:lnTo>
                  <a:lnTo>
                    <a:pt x="1390" y="1870"/>
                  </a:lnTo>
                  <a:lnTo>
                    <a:pt x="1372" y="1874"/>
                  </a:lnTo>
                  <a:lnTo>
                    <a:pt x="1355" y="1876"/>
                  </a:lnTo>
                  <a:lnTo>
                    <a:pt x="1336" y="1878"/>
                  </a:lnTo>
                  <a:lnTo>
                    <a:pt x="1317" y="1878"/>
                  </a:lnTo>
                  <a:lnTo>
                    <a:pt x="1307" y="1878"/>
                  </a:lnTo>
                  <a:lnTo>
                    <a:pt x="1298" y="1876"/>
                  </a:lnTo>
                  <a:lnTo>
                    <a:pt x="1288" y="1872"/>
                  </a:lnTo>
                  <a:lnTo>
                    <a:pt x="1278" y="1868"/>
                  </a:lnTo>
                  <a:lnTo>
                    <a:pt x="1269" y="1862"/>
                  </a:lnTo>
                  <a:lnTo>
                    <a:pt x="1259" y="1855"/>
                  </a:lnTo>
                  <a:lnTo>
                    <a:pt x="1250" y="1847"/>
                  </a:lnTo>
                  <a:lnTo>
                    <a:pt x="1242" y="1837"/>
                  </a:lnTo>
                  <a:lnTo>
                    <a:pt x="1232" y="1828"/>
                  </a:lnTo>
                  <a:lnTo>
                    <a:pt x="1225" y="1814"/>
                  </a:lnTo>
                  <a:lnTo>
                    <a:pt x="1215" y="1803"/>
                  </a:lnTo>
                  <a:lnTo>
                    <a:pt x="1207" y="1787"/>
                  </a:lnTo>
                  <a:lnTo>
                    <a:pt x="1200" y="1772"/>
                  </a:lnTo>
                  <a:lnTo>
                    <a:pt x="1192" y="1755"/>
                  </a:lnTo>
                  <a:lnTo>
                    <a:pt x="1184" y="1738"/>
                  </a:lnTo>
                  <a:lnTo>
                    <a:pt x="1177" y="1718"/>
                  </a:lnTo>
                  <a:lnTo>
                    <a:pt x="1177" y="1711"/>
                  </a:lnTo>
                  <a:lnTo>
                    <a:pt x="1179" y="1703"/>
                  </a:lnTo>
                  <a:lnTo>
                    <a:pt x="1180" y="1691"/>
                  </a:lnTo>
                  <a:lnTo>
                    <a:pt x="1182" y="1680"/>
                  </a:lnTo>
                  <a:lnTo>
                    <a:pt x="1186" y="1667"/>
                  </a:lnTo>
                  <a:lnTo>
                    <a:pt x="1188" y="1659"/>
                  </a:lnTo>
                  <a:lnTo>
                    <a:pt x="1190" y="1651"/>
                  </a:lnTo>
                  <a:lnTo>
                    <a:pt x="1192" y="1643"/>
                  </a:lnTo>
                  <a:lnTo>
                    <a:pt x="1194" y="1634"/>
                  </a:lnTo>
                  <a:lnTo>
                    <a:pt x="1198" y="1624"/>
                  </a:lnTo>
                  <a:lnTo>
                    <a:pt x="1200" y="1615"/>
                  </a:lnTo>
                  <a:lnTo>
                    <a:pt x="1204" y="1605"/>
                  </a:lnTo>
                  <a:lnTo>
                    <a:pt x="1205" y="1595"/>
                  </a:lnTo>
                  <a:lnTo>
                    <a:pt x="1209" y="1584"/>
                  </a:lnTo>
                  <a:lnTo>
                    <a:pt x="1213" y="1572"/>
                  </a:lnTo>
                  <a:lnTo>
                    <a:pt x="1217" y="1561"/>
                  </a:lnTo>
                  <a:lnTo>
                    <a:pt x="1219" y="1547"/>
                  </a:lnTo>
                  <a:lnTo>
                    <a:pt x="1223" y="1534"/>
                  </a:lnTo>
                  <a:lnTo>
                    <a:pt x="1227" y="1521"/>
                  </a:lnTo>
                  <a:lnTo>
                    <a:pt x="1228" y="1505"/>
                  </a:lnTo>
                  <a:lnTo>
                    <a:pt x="1232" y="1490"/>
                  </a:lnTo>
                  <a:lnTo>
                    <a:pt x="1236" y="1475"/>
                  </a:lnTo>
                  <a:lnTo>
                    <a:pt x="1238" y="1457"/>
                  </a:lnTo>
                  <a:lnTo>
                    <a:pt x="1242" y="1440"/>
                  </a:lnTo>
                  <a:lnTo>
                    <a:pt x="1244" y="1423"/>
                  </a:lnTo>
                  <a:lnTo>
                    <a:pt x="1248" y="1404"/>
                  </a:lnTo>
                  <a:lnTo>
                    <a:pt x="1252" y="1384"/>
                  </a:lnTo>
                  <a:lnTo>
                    <a:pt x="1253" y="1365"/>
                  </a:lnTo>
                  <a:lnTo>
                    <a:pt x="1257" y="1344"/>
                  </a:lnTo>
                  <a:lnTo>
                    <a:pt x="1261" y="1325"/>
                  </a:lnTo>
                  <a:lnTo>
                    <a:pt x="1263" y="1302"/>
                  </a:lnTo>
                  <a:lnTo>
                    <a:pt x="1267" y="1281"/>
                  </a:lnTo>
                  <a:lnTo>
                    <a:pt x="1271" y="1258"/>
                  </a:lnTo>
                  <a:lnTo>
                    <a:pt x="1273" y="1235"/>
                  </a:lnTo>
                  <a:lnTo>
                    <a:pt x="1276" y="1210"/>
                  </a:lnTo>
                  <a:lnTo>
                    <a:pt x="1280" y="1185"/>
                  </a:lnTo>
                  <a:lnTo>
                    <a:pt x="1282" y="1160"/>
                  </a:lnTo>
                  <a:lnTo>
                    <a:pt x="1286" y="1133"/>
                  </a:lnTo>
                  <a:lnTo>
                    <a:pt x="1290" y="1106"/>
                  </a:lnTo>
                  <a:lnTo>
                    <a:pt x="1292" y="1079"/>
                  </a:lnTo>
                  <a:lnTo>
                    <a:pt x="1296" y="1052"/>
                  </a:lnTo>
                  <a:lnTo>
                    <a:pt x="1299" y="1023"/>
                  </a:lnTo>
                  <a:lnTo>
                    <a:pt x="1303" y="995"/>
                  </a:lnTo>
                  <a:lnTo>
                    <a:pt x="1307" y="952"/>
                  </a:lnTo>
                  <a:lnTo>
                    <a:pt x="1313" y="910"/>
                  </a:lnTo>
                  <a:lnTo>
                    <a:pt x="1317" y="870"/>
                  </a:lnTo>
                  <a:lnTo>
                    <a:pt x="1321" y="830"/>
                  </a:lnTo>
                  <a:lnTo>
                    <a:pt x="1326" y="791"/>
                  </a:lnTo>
                  <a:lnTo>
                    <a:pt x="1328" y="753"/>
                  </a:lnTo>
                  <a:lnTo>
                    <a:pt x="1332" y="714"/>
                  </a:lnTo>
                  <a:lnTo>
                    <a:pt x="1336" y="676"/>
                  </a:lnTo>
                  <a:lnTo>
                    <a:pt x="1338" y="640"/>
                  </a:lnTo>
                  <a:lnTo>
                    <a:pt x="1340" y="605"/>
                  </a:lnTo>
                  <a:lnTo>
                    <a:pt x="1342" y="570"/>
                  </a:lnTo>
                  <a:lnTo>
                    <a:pt x="1344" y="536"/>
                  </a:lnTo>
                  <a:lnTo>
                    <a:pt x="1346" y="501"/>
                  </a:lnTo>
                  <a:lnTo>
                    <a:pt x="1346" y="469"/>
                  </a:lnTo>
                  <a:lnTo>
                    <a:pt x="1346" y="436"/>
                  </a:lnTo>
                  <a:lnTo>
                    <a:pt x="1347" y="405"/>
                  </a:lnTo>
                  <a:lnTo>
                    <a:pt x="1346" y="390"/>
                  </a:lnTo>
                  <a:lnTo>
                    <a:pt x="1346" y="377"/>
                  </a:lnTo>
                  <a:lnTo>
                    <a:pt x="1344" y="365"/>
                  </a:lnTo>
                  <a:lnTo>
                    <a:pt x="1342" y="353"/>
                  </a:lnTo>
                  <a:lnTo>
                    <a:pt x="1338" y="342"/>
                  </a:lnTo>
                  <a:lnTo>
                    <a:pt x="1334" y="332"/>
                  </a:lnTo>
                  <a:lnTo>
                    <a:pt x="1328" y="325"/>
                  </a:lnTo>
                  <a:lnTo>
                    <a:pt x="1324" y="317"/>
                  </a:lnTo>
                  <a:lnTo>
                    <a:pt x="1317" y="309"/>
                  </a:lnTo>
                  <a:lnTo>
                    <a:pt x="1311" y="304"/>
                  </a:lnTo>
                  <a:lnTo>
                    <a:pt x="1303" y="300"/>
                  </a:lnTo>
                  <a:lnTo>
                    <a:pt x="1294" y="296"/>
                  </a:lnTo>
                  <a:lnTo>
                    <a:pt x="1284" y="292"/>
                  </a:lnTo>
                  <a:lnTo>
                    <a:pt x="1275" y="290"/>
                  </a:lnTo>
                  <a:lnTo>
                    <a:pt x="1263" y="288"/>
                  </a:lnTo>
                  <a:lnTo>
                    <a:pt x="1252" y="288"/>
                  </a:lnTo>
                  <a:lnTo>
                    <a:pt x="1246" y="288"/>
                  </a:lnTo>
                  <a:lnTo>
                    <a:pt x="1240" y="288"/>
                  </a:lnTo>
                  <a:lnTo>
                    <a:pt x="1232" y="288"/>
                  </a:lnTo>
                  <a:lnTo>
                    <a:pt x="1227" y="290"/>
                  </a:lnTo>
                  <a:lnTo>
                    <a:pt x="1217" y="290"/>
                  </a:lnTo>
                  <a:lnTo>
                    <a:pt x="1209" y="290"/>
                  </a:lnTo>
                  <a:lnTo>
                    <a:pt x="1200" y="292"/>
                  </a:lnTo>
                  <a:lnTo>
                    <a:pt x="1188" y="292"/>
                  </a:lnTo>
                  <a:lnTo>
                    <a:pt x="1177" y="294"/>
                  </a:lnTo>
                  <a:lnTo>
                    <a:pt x="1165" y="296"/>
                  </a:lnTo>
                  <a:lnTo>
                    <a:pt x="1154" y="298"/>
                  </a:lnTo>
                  <a:lnTo>
                    <a:pt x="1140" y="298"/>
                  </a:lnTo>
                  <a:lnTo>
                    <a:pt x="1125" y="300"/>
                  </a:lnTo>
                  <a:lnTo>
                    <a:pt x="1109" y="302"/>
                  </a:lnTo>
                  <a:lnTo>
                    <a:pt x="1094" y="304"/>
                  </a:lnTo>
                  <a:lnTo>
                    <a:pt x="1079" y="307"/>
                  </a:lnTo>
                  <a:lnTo>
                    <a:pt x="1061" y="309"/>
                  </a:lnTo>
                  <a:lnTo>
                    <a:pt x="1042" y="311"/>
                  </a:lnTo>
                  <a:lnTo>
                    <a:pt x="1023" y="313"/>
                  </a:lnTo>
                  <a:lnTo>
                    <a:pt x="1004" y="317"/>
                  </a:lnTo>
                  <a:lnTo>
                    <a:pt x="983" y="319"/>
                  </a:lnTo>
                  <a:lnTo>
                    <a:pt x="962" y="323"/>
                  </a:lnTo>
                  <a:lnTo>
                    <a:pt x="941" y="327"/>
                  </a:lnTo>
                  <a:lnTo>
                    <a:pt x="917" y="329"/>
                  </a:lnTo>
                  <a:lnTo>
                    <a:pt x="894" y="332"/>
                  </a:lnTo>
                  <a:lnTo>
                    <a:pt x="869" y="336"/>
                  </a:lnTo>
                  <a:lnTo>
                    <a:pt x="845" y="340"/>
                  </a:lnTo>
                  <a:lnTo>
                    <a:pt x="818" y="344"/>
                  </a:lnTo>
                  <a:lnTo>
                    <a:pt x="791" y="350"/>
                  </a:lnTo>
                  <a:lnTo>
                    <a:pt x="764" y="353"/>
                  </a:lnTo>
                  <a:lnTo>
                    <a:pt x="735" y="357"/>
                  </a:lnTo>
                  <a:lnTo>
                    <a:pt x="706" y="363"/>
                  </a:lnTo>
                  <a:lnTo>
                    <a:pt x="643" y="373"/>
                  </a:lnTo>
                  <a:lnTo>
                    <a:pt x="578" y="382"/>
                  </a:lnTo>
                  <a:lnTo>
                    <a:pt x="512" y="392"/>
                  </a:lnTo>
                  <a:lnTo>
                    <a:pt x="449" y="398"/>
                  </a:lnTo>
                  <a:lnTo>
                    <a:pt x="384" y="403"/>
                  </a:lnTo>
                  <a:lnTo>
                    <a:pt x="319" y="407"/>
                  </a:lnTo>
                  <a:lnTo>
                    <a:pt x="255" y="411"/>
                  </a:lnTo>
                  <a:lnTo>
                    <a:pt x="190" y="411"/>
                  </a:lnTo>
                  <a:lnTo>
                    <a:pt x="169" y="411"/>
                  </a:lnTo>
                  <a:lnTo>
                    <a:pt x="146" y="409"/>
                  </a:lnTo>
                  <a:lnTo>
                    <a:pt x="127" y="405"/>
                  </a:lnTo>
                  <a:lnTo>
                    <a:pt x="107" y="401"/>
                  </a:lnTo>
                  <a:lnTo>
                    <a:pt x="90" y="396"/>
                  </a:lnTo>
                  <a:lnTo>
                    <a:pt x="75" y="388"/>
                  </a:lnTo>
                  <a:lnTo>
                    <a:pt x="61" y="380"/>
                  </a:lnTo>
                  <a:lnTo>
                    <a:pt x="48" y="371"/>
                  </a:lnTo>
                  <a:lnTo>
                    <a:pt x="36" y="359"/>
                  </a:lnTo>
                  <a:lnTo>
                    <a:pt x="27" y="348"/>
                  </a:lnTo>
                  <a:lnTo>
                    <a:pt x="19" y="334"/>
                  </a:lnTo>
                  <a:lnTo>
                    <a:pt x="11" y="321"/>
                  </a:lnTo>
                  <a:lnTo>
                    <a:pt x="6" y="305"/>
                  </a:lnTo>
                  <a:lnTo>
                    <a:pt x="2" y="288"/>
                  </a:lnTo>
                  <a:lnTo>
                    <a:pt x="0" y="271"/>
                  </a:lnTo>
                  <a:lnTo>
                    <a:pt x="0" y="252"/>
                  </a:lnTo>
                  <a:lnTo>
                    <a:pt x="75" y="248"/>
                  </a:lnTo>
                  <a:lnTo>
                    <a:pt x="150" y="242"/>
                  </a:lnTo>
                  <a:lnTo>
                    <a:pt x="224" y="236"/>
                  </a:lnTo>
                  <a:lnTo>
                    <a:pt x="297" y="231"/>
                  </a:lnTo>
                  <a:lnTo>
                    <a:pt x="370" y="221"/>
                  </a:lnTo>
                  <a:lnTo>
                    <a:pt x="441" y="213"/>
                  </a:lnTo>
                  <a:lnTo>
                    <a:pt x="514" y="204"/>
                  </a:lnTo>
                  <a:lnTo>
                    <a:pt x="583" y="192"/>
                  </a:lnTo>
                  <a:lnTo>
                    <a:pt x="654" y="179"/>
                  </a:lnTo>
                  <a:lnTo>
                    <a:pt x="722" y="165"/>
                  </a:lnTo>
                  <a:lnTo>
                    <a:pt x="791" y="152"/>
                  </a:lnTo>
                  <a:lnTo>
                    <a:pt x="858" y="137"/>
                  </a:lnTo>
                  <a:lnTo>
                    <a:pt x="925" y="119"/>
                  </a:lnTo>
                  <a:lnTo>
                    <a:pt x="990" y="102"/>
                  </a:lnTo>
                  <a:lnTo>
                    <a:pt x="1054" y="83"/>
                  </a:lnTo>
                  <a:lnTo>
                    <a:pt x="1119" y="62"/>
                  </a:lnTo>
                  <a:lnTo>
                    <a:pt x="1142" y="54"/>
                  </a:lnTo>
                  <a:lnTo>
                    <a:pt x="1163" y="46"/>
                  </a:lnTo>
                  <a:lnTo>
                    <a:pt x="1184" y="39"/>
                  </a:lnTo>
                  <a:lnTo>
                    <a:pt x="1204" y="33"/>
                  </a:lnTo>
                  <a:lnTo>
                    <a:pt x="1223" y="27"/>
                  </a:lnTo>
                  <a:lnTo>
                    <a:pt x="1240" y="23"/>
                  </a:lnTo>
                  <a:lnTo>
                    <a:pt x="1257" y="18"/>
                  </a:lnTo>
                  <a:lnTo>
                    <a:pt x="1275" y="14"/>
                  </a:lnTo>
                  <a:lnTo>
                    <a:pt x="1288" y="12"/>
                  </a:lnTo>
                  <a:lnTo>
                    <a:pt x="1303" y="8"/>
                  </a:lnTo>
                  <a:lnTo>
                    <a:pt x="1317" y="6"/>
                  </a:lnTo>
                  <a:lnTo>
                    <a:pt x="1328" y="4"/>
                  </a:lnTo>
                  <a:lnTo>
                    <a:pt x="1340" y="2"/>
                  </a:lnTo>
                  <a:lnTo>
                    <a:pt x="1349" y="0"/>
                  </a:lnTo>
                  <a:lnTo>
                    <a:pt x="1359" y="0"/>
                  </a:lnTo>
                  <a:lnTo>
                    <a:pt x="1369" y="0"/>
                  </a:lnTo>
                  <a:lnTo>
                    <a:pt x="13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173163" y="2798763"/>
              <a:ext cx="1004887" cy="254000"/>
            </a:xfrm>
            <a:custGeom>
              <a:avLst/>
              <a:gdLst/>
              <a:ahLst/>
              <a:cxnLst>
                <a:cxn ang="0">
                  <a:pos x="1040" y="0"/>
                </a:cxn>
                <a:cxn ang="0">
                  <a:pos x="1113" y="6"/>
                </a:cxn>
                <a:cxn ang="0">
                  <a:pos x="1192" y="17"/>
                </a:cxn>
                <a:cxn ang="0">
                  <a:pos x="1219" y="25"/>
                </a:cxn>
                <a:cxn ang="0">
                  <a:pos x="1238" y="36"/>
                </a:cxn>
                <a:cxn ang="0">
                  <a:pos x="1254" y="52"/>
                </a:cxn>
                <a:cxn ang="0">
                  <a:pos x="1263" y="69"/>
                </a:cxn>
                <a:cxn ang="0">
                  <a:pos x="1267" y="90"/>
                </a:cxn>
                <a:cxn ang="0">
                  <a:pos x="1265" y="111"/>
                </a:cxn>
                <a:cxn ang="0">
                  <a:pos x="1254" y="134"/>
                </a:cxn>
                <a:cxn ang="0">
                  <a:pos x="1232" y="157"/>
                </a:cxn>
                <a:cxn ang="0">
                  <a:pos x="1202" y="182"/>
                </a:cxn>
                <a:cxn ang="0">
                  <a:pos x="1159" y="207"/>
                </a:cxn>
                <a:cxn ang="0">
                  <a:pos x="1079" y="232"/>
                </a:cxn>
                <a:cxn ang="0">
                  <a:pos x="937" y="251"/>
                </a:cxn>
                <a:cxn ang="0">
                  <a:pos x="800" y="269"/>
                </a:cxn>
                <a:cxn ang="0">
                  <a:pos x="670" y="282"/>
                </a:cxn>
                <a:cxn ang="0">
                  <a:pos x="541" y="295"/>
                </a:cxn>
                <a:cxn ang="0">
                  <a:pos x="420" y="305"/>
                </a:cxn>
                <a:cxn ang="0">
                  <a:pos x="369" y="309"/>
                </a:cxn>
                <a:cxn ang="0">
                  <a:pos x="321" y="313"/>
                </a:cxn>
                <a:cxn ang="0">
                  <a:pos x="278" y="315"/>
                </a:cxn>
                <a:cxn ang="0">
                  <a:pos x="242" y="317"/>
                </a:cxn>
                <a:cxn ang="0">
                  <a:pos x="209" y="318"/>
                </a:cxn>
                <a:cxn ang="0">
                  <a:pos x="152" y="313"/>
                </a:cxn>
                <a:cxn ang="0">
                  <a:pos x="94" y="301"/>
                </a:cxn>
                <a:cxn ang="0">
                  <a:pos x="50" y="286"/>
                </a:cxn>
                <a:cxn ang="0">
                  <a:pos x="19" y="267"/>
                </a:cxn>
                <a:cxn ang="0">
                  <a:pos x="4" y="244"/>
                </a:cxn>
                <a:cxn ang="0">
                  <a:pos x="2" y="223"/>
                </a:cxn>
                <a:cxn ang="0">
                  <a:pos x="10" y="213"/>
                </a:cxn>
                <a:cxn ang="0">
                  <a:pos x="23" y="201"/>
                </a:cxn>
                <a:cxn ang="0">
                  <a:pos x="42" y="190"/>
                </a:cxn>
                <a:cxn ang="0">
                  <a:pos x="65" y="178"/>
                </a:cxn>
                <a:cxn ang="0">
                  <a:pos x="96" y="165"/>
                </a:cxn>
                <a:cxn ang="0">
                  <a:pos x="188" y="148"/>
                </a:cxn>
                <a:cxn ang="0">
                  <a:pos x="276" y="130"/>
                </a:cxn>
                <a:cxn ang="0">
                  <a:pos x="361" y="115"/>
                </a:cxn>
                <a:cxn ang="0">
                  <a:pos x="440" y="100"/>
                </a:cxn>
                <a:cxn ang="0">
                  <a:pos x="514" y="86"/>
                </a:cxn>
                <a:cxn ang="0">
                  <a:pos x="584" y="73"/>
                </a:cxn>
                <a:cxn ang="0">
                  <a:pos x="649" y="59"/>
                </a:cxn>
                <a:cxn ang="0">
                  <a:pos x="708" y="48"/>
                </a:cxn>
                <a:cxn ang="0">
                  <a:pos x="764" y="36"/>
                </a:cxn>
                <a:cxn ang="0">
                  <a:pos x="816" y="25"/>
                </a:cxn>
                <a:cxn ang="0">
                  <a:pos x="862" y="13"/>
                </a:cxn>
                <a:cxn ang="0">
                  <a:pos x="912" y="4"/>
                </a:cxn>
                <a:cxn ang="0">
                  <a:pos x="971" y="0"/>
                </a:cxn>
                <a:cxn ang="0">
                  <a:pos x="994" y="0"/>
                </a:cxn>
              </a:cxnLst>
              <a:rect l="0" t="0" r="r" b="b"/>
              <a:pathLst>
                <a:path w="1267" h="318">
                  <a:moveTo>
                    <a:pt x="994" y="0"/>
                  </a:moveTo>
                  <a:lnTo>
                    <a:pt x="1015" y="0"/>
                  </a:lnTo>
                  <a:lnTo>
                    <a:pt x="1040" y="0"/>
                  </a:lnTo>
                  <a:lnTo>
                    <a:pt x="1063" y="2"/>
                  </a:lnTo>
                  <a:lnTo>
                    <a:pt x="1088" y="4"/>
                  </a:lnTo>
                  <a:lnTo>
                    <a:pt x="1113" y="6"/>
                  </a:lnTo>
                  <a:lnTo>
                    <a:pt x="1138" y="9"/>
                  </a:lnTo>
                  <a:lnTo>
                    <a:pt x="1165" y="13"/>
                  </a:lnTo>
                  <a:lnTo>
                    <a:pt x="1192" y="17"/>
                  </a:lnTo>
                  <a:lnTo>
                    <a:pt x="1202" y="19"/>
                  </a:lnTo>
                  <a:lnTo>
                    <a:pt x="1211" y="23"/>
                  </a:lnTo>
                  <a:lnTo>
                    <a:pt x="1219" y="25"/>
                  </a:lnTo>
                  <a:lnTo>
                    <a:pt x="1227" y="29"/>
                  </a:lnTo>
                  <a:lnTo>
                    <a:pt x="1232" y="32"/>
                  </a:lnTo>
                  <a:lnTo>
                    <a:pt x="1238" y="36"/>
                  </a:lnTo>
                  <a:lnTo>
                    <a:pt x="1244" y="42"/>
                  </a:lnTo>
                  <a:lnTo>
                    <a:pt x="1250" y="46"/>
                  </a:lnTo>
                  <a:lnTo>
                    <a:pt x="1254" y="52"/>
                  </a:lnTo>
                  <a:lnTo>
                    <a:pt x="1257" y="56"/>
                  </a:lnTo>
                  <a:lnTo>
                    <a:pt x="1259" y="63"/>
                  </a:lnTo>
                  <a:lnTo>
                    <a:pt x="1263" y="69"/>
                  </a:lnTo>
                  <a:lnTo>
                    <a:pt x="1265" y="75"/>
                  </a:lnTo>
                  <a:lnTo>
                    <a:pt x="1265" y="82"/>
                  </a:lnTo>
                  <a:lnTo>
                    <a:pt x="1267" y="90"/>
                  </a:lnTo>
                  <a:lnTo>
                    <a:pt x="1267" y="98"/>
                  </a:lnTo>
                  <a:lnTo>
                    <a:pt x="1265" y="103"/>
                  </a:lnTo>
                  <a:lnTo>
                    <a:pt x="1265" y="111"/>
                  </a:lnTo>
                  <a:lnTo>
                    <a:pt x="1261" y="119"/>
                  </a:lnTo>
                  <a:lnTo>
                    <a:pt x="1257" y="127"/>
                  </a:lnTo>
                  <a:lnTo>
                    <a:pt x="1254" y="134"/>
                  </a:lnTo>
                  <a:lnTo>
                    <a:pt x="1248" y="142"/>
                  </a:lnTo>
                  <a:lnTo>
                    <a:pt x="1240" y="150"/>
                  </a:lnTo>
                  <a:lnTo>
                    <a:pt x="1232" y="157"/>
                  </a:lnTo>
                  <a:lnTo>
                    <a:pt x="1223" y="165"/>
                  </a:lnTo>
                  <a:lnTo>
                    <a:pt x="1213" y="173"/>
                  </a:lnTo>
                  <a:lnTo>
                    <a:pt x="1202" y="182"/>
                  </a:lnTo>
                  <a:lnTo>
                    <a:pt x="1188" y="190"/>
                  </a:lnTo>
                  <a:lnTo>
                    <a:pt x="1175" y="199"/>
                  </a:lnTo>
                  <a:lnTo>
                    <a:pt x="1159" y="207"/>
                  </a:lnTo>
                  <a:lnTo>
                    <a:pt x="1144" y="217"/>
                  </a:lnTo>
                  <a:lnTo>
                    <a:pt x="1127" y="226"/>
                  </a:lnTo>
                  <a:lnTo>
                    <a:pt x="1079" y="232"/>
                  </a:lnTo>
                  <a:lnTo>
                    <a:pt x="1031" y="240"/>
                  </a:lnTo>
                  <a:lnTo>
                    <a:pt x="985" y="246"/>
                  </a:lnTo>
                  <a:lnTo>
                    <a:pt x="937" y="251"/>
                  </a:lnTo>
                  <a:lnTo>
                    <a:pt x="891" y="257"/>
                  </a:lnTo>
                  <a:lnTo>
                    <a:pt x="847" y="263"/>
                  </a:lnTo>
                  <a:lnTo>
                    <a:pt x="800" y="269"/>
                  </a:lnTo>
                  <a:lnTo>
                    <a:pt x="756" y="272"/>
                  </a:lnTo>
                  <a:lnTo>
                    <a:pt x="712" y="278"/>
                  </a:lnTo>
                  <a:lnTo>
                    <a:pt x="670" y="282"/>
                  </a:lnTo>
                  <a:lnTo>
                    <a:pt x="626" y="286"/>
                  </a:lnTo>
                  <a:lnTo>
                    <a:pt x="584" y="292"/>
                  </a:lnTo>
                  <a:lnTo>
                    <a:pt x="541" y="295"/>
                  </a:lnTo>
                  <a:lnTo>
                    <a:pt x="501" y="299"/>
                  </a:lnTo>
                  <a:lnTo>
                    <a:pt x="461" y="303"/>
                  </a:lnTo>
                  <a:lnTo>
                    <a:pt x="420" y="305"/>
                  </a:lnTo>
                  <a:lnTo>
                    <a:pt x="401" y="307"/>
                  </a:lnTo>
                  <a:lnTo>
                    <a:pt x="384" y="309"/>
                  </a:lnTo>
                  <a:lnTo>
                    <a:pt x="369" y="309"/>
                  </a:lnTo>
                  <a:lnTo>
                    <a:pt x="351" y="311"/>
                  </a:lnTo>
                  <a:lnTo>
                    <a:pt x="336" y="311"/>
                  </a:lnTo>
                  <a:lnTo>
                    <a:pt x="321" y="313"/>
                  </a:lnTo>
                  <a:lnTo>
                    <a:pt x="307" y="313"/>
                  </a:lnTo>
                  <a:lnTo>
                    <a:pt x="292" y="315"/>
                  </a:lnTo>
                  <a:lnTo>
                    <a:pt x="278" y="315"/>
                  </a:lnTo>
                  <a:lnTo>
                    <a:pt x="267" y="317"/>
                  </a:lnTo>
                  <a:lnTo>
                    <a:pt x="253" y="317"/>
                  </a:lnTo>
                  <a:lnTo>
                    <a:pt x="242" y="317"/>
                  </a:lnTo>
                  <a:lnTo>
                    <a:pt x="230" y="318"/>
                  </a:lnTo>
                  <a:lnTo>
                    <a:pt x="219" y="318"/>
                  </a:lnTo>
                  <a:lnTo>
                    <a:pt x="209" y="318"/>
                  </a:lnTo>
                  <a:lnTo>
                    <a:pt x="200" y="318"/>
                  </a:lnTo>
                  <a:lnTo>
                    <a:pt x="175" y="317"/>
                  </a:lnTo>
                  <a:lnTo>
                    <a:pt x="152" y="313"/>
                  </a:lnTo>
                  <a:lnTo>
                    <a:pt x="131" y="309"/>
                  </a:lnTo>
                  <a:lnTo>
                    <a:pt x="111" y="305"/>
                  </a:lnTo>
                  <a:lnTo>
                    <a:pt x="94" y="301"/>
                  </a:lnTo>
                  <a:lnTo>
                    <a:pt x="77" y="297"/>
                  </a:lnTo>
                  <a:lnTo>
                    <a:pt x="63" y="292"/>
                  </a:lnTo>
                  <a:lnTo>
                    <a:pt x="50" y="286"/>
                  </a:lnTo>
                  <a:lnTo>
                    <a:pt x="38" y="280"/>
                  </a:lnTo>
                  <a:lnTo>
                    <a:pt x="29" y="274"/>
                  </a:lnTo>
                  <a:lnTo>
                    <a:pt x="19" y="267"/>
                  </a:lnTo>
                  <a:lnTo>
                    <a:pt x="12" y="259"/>
                  </a:lnTo>
                  <a:lnTo>
                    <a:pt x="8" y="251"/>
                  </a:lnTo>
                  <a:lnTo>
                    <a:pt x="4" y="244"/>
                  </a:lnTo>
                  <a:lnTo>
                    <a:pt x="0" y="236"/>
                  </a:lnTo>
                  <a:lnTo>
                    <a:pt x="0" y="226"/>
                  </a:lnTo>
                  <a:lnTo>
                    <a:pt x="2" y="223"/>
                  </a:lnTo>
                  <a:lnTo>
                    <a:pt x="4" y="219"/>
                  </a:lnTo>
                  <a:lnTo>
                    <a:pt x="6" y="215"/>
                  </a:lnTo>
                  <a:lnTo>
                    <a:pt x="10" y="213"/>
                  </a:lnTo>
                  <a:lnTo>
                    <a:pt x="13" y="209"/>
                  </a:lnTo>
                  <a:lnTo>
                    <a:pt x="17" y="205"/>
                  </a:lnTo>
                  <a:lnTo>
                    <a:pt x="23" y="201"/>
                  </a:lnTo>
                  <a:lnTo>
                    <a:pt x="29" y="198"/>
                  </a:lnTo>
                  <a:lnTo>
                    <a:pt x="35" y="194"/>
                  </a:lnTo>
                  <a:lnTo>
                    <a:pt x="42" y="190"/>
                  </a:lnTo>
                  <a:lnTo>
                    <a:pt x="50" y="186"/>
                  </a:lnTo>
                  <a:lnTo>
                    <a:pt x="58" y="182"/>
                  </a:lnTo>
                  <a:lnTo>
                    <a:pt x="65" y="178"/>
                  </a:lnTo>
                  <a:lnTo>
                    <a:pt x="75" y="175"/>
                  </a:lnTo>
                  <a:lnTo>
                    <a:pt x="84" y="169"/>
                  </a:lnTo>
                  <a:lnTo>
                    <a:pt x="96" y="165"/>
                  </a:lnTo>
                  <a:lnTo>
                    <a:pt x="127" y="159"/>
                  </a:lnTo>
                  <a:lnTo>
                    <a:pt x="157" y="153"/>
                  </a:lnTo>
                  <a:lnTo>
                    <a:pt x="188" y="148"/>
                  </a:lnTo>
                  <a:lnTo>
                    <a:pt x="219" y="142"/>
                  </a:lnTo>
                  <a:lnTo>
                    <a:pt x="248" y="136"/>
                  </a:lnTo>
                  <a:lnTo>
                    <a:pt x="276" y="130"/>
                  </a:lnTo>
                  <a:lnTo>
                    <a:pt x="305" y="127"/>
                  </a:lnTo>
                  <a:lnTo>
                    <a:pt x="334" y="121"/>
                  </a:lnTo>
                  <a:lnTo>
                    <a:pt x="361" y="115"/>
                  </a:lnTo>
                  <a:lnTo>
                    <a:pt x="388" y="111"/>
                  </a:lnTo>
                  <a:lnTo>
                    <a:pt x="413" y="105"/>
                  </a:lnTo>
                  <a:lnTo>
                    <a:pt x="440" y="100"/>
                  </a:lnTo>
                  <a:lnTo>
                    <a:pt x="465" y="96"/>
                  </a:lnTo>
                  <a:lnTo>
                    <a:pt x="490" y="90"/>
                  </a:lnTo>
                  <a:lnTo>
                    <a:pt x="514" y="86"/>
                  </a:lnTo>
                  <a:lnTo>
                    <a:pt x="537" y="82"/>
                  </a:lnTo>
                  <a:lnTo>
                    <a:pt x="561" y="77"/>
                  </a:lnTo>
                  <a:lnTo>
                    <a:pt x="584" y="73"/>
                  </a:lnTo>
                  <a:lnTo>
                    <a:pt x="605" y="69"/>
                  </a:lnTo>
                  <a:lnTo>
                    <a:pt x="628" y="63"/>
                  </a:lnTo>
                  <a:lnTo>
                    <a:pt x="649" y="59"/>
                  </a:lnTo>
                  <a:lnTo>
                    <a:pt x="670" y="56"/>
                  </a:lnTo>
                  <a:lnTo>
                    <a:pt x="689" y="52"/>
                  </a:lnTo>
                  <a:lnTo>
                    <a:pt x="708" y="48"/>
                  </a:lnTo>
                  <a:lnTo>
                    <a:pt x="728" y="44"/>
                  </a:lnTo>
                  <a:lnTo>
                    <a:pt x="747" y="40"/>
                  </a:lnTo>
                  <a:lnTo>
                    <a:pt x="764" y="36"/>
                  </a:lnTo>
                  <a:lnTo>
                    <a:pt x="781" y="32"/>
                  </a:lnTo>
                  <a:lnTo>
                    <a:pt x="799" y="29"/>
                  </a:lnTo>
                  <a:lnTo>
                    <a:pt x="816" y="25"/>
                  </a:lnTo>
                  <a:lnTo>
                    <a:pt x="831" y="21"/>
                  </a:lnTo>
                  <a:lnTo>
                    <a:pt x="847" y="17"/>
                  </a:lnTo>
                  <a:lnTo>
                    <a:pt x="862" y="13"/>
                  </a:lnTo>
                  <a:lnTo>
                    <a:pt x="877" y="9"/>
                  </a:lnTo>
                  <a:lnTo>
                    <a:pt x="895" y="6"/>
                  </a:lnTo>
                  <a:lnTo>
                    <a:pt x="912" y="4"/>
                  </a:lnTo>
                  <a:lnTo>
                    <a:pt x="931" y="2"/>
                  </a:lnTo>
                  <a:lnTo>
                    <a:pt x="952" y="0"/>
                  </a:lnTo>
                  <a:lnTo>
                    <a:pt x="971" y="0"/>
                  </a:lnTo>
                  <a:lnTo>
                    <a:pt x="994" y="0"/>
                  </a:lnTo>
                  <a:lnTo>
                    <a:pt x="994" y="0"/>
                  </a:lnTo>
                  <a:lnTo>
                    <a:pt x="9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1150938" y="3382963"/>
              <a:ext cx="1027112" cy="239712"/>
            </a:xfrm>
            <a:custGeom>
              <a:avLst/>
              <a:gdLst/>
              <a:ahLst/>
              <a:cxnLst>
                <a:cxn ang="0">
                  <a:pos x="922" y="2"/>
                </a:cxn>
                <a:cxn ang="0">
                  <a:pos x="962" y="8"/>
                </a:cxn>
                <a:cxn ang="0">
                  <a:pos x="1008" y="17"/>
                </a:cxn>
                <a:cxn ang="0">
                  <a:pos x="1060" y="33"/>
                </a:cxn>
                <a:cxn ang="0">
                  <a:pos x="1116" y="52"/>
                </a:cxn>
                <a:cxn ang="0">
                  <a:pos x="1173" y="77"/>
                </a:cxn>
                <a:cxn ang="0">
                  <a:pos x="1217" y="104"/>
                </a:cxn>
                <a:cxn ang="0">
                  <a:pos x="1252" y="129"/>
                </a:cxn>
                <a:cxn ang="0">
                  <a:pos x="1277" y="154"/>
                </a:cxn>
                <a:cxn ang="0">
                  <a:pos x="1290" y="177"/>
                </a:cxn>
                <a:cxn ang="0">
                  <a:pos x="1296" y="198"/>
                </a:cxn>
                <a:cxn ang="0">
                  <a:pos x="1288" y="213"/>
                </a:cxn>
                <a:cxn ang="0">
                  <a:pos x="1267" y="221"/>
                </a:cxn>
                <a:cxn ang="0">
                  <a:pos x="1250" y="221"/>
                </a:cxn>
                <a:cxn ang="0">
                  <a:pos x="1158" y="223"/>
                </a:cxn>
                <a:cxn ang="0">
                  <a:pos x="1033" y="228"/>
                </a:cxn>
                <a:cxn ang="0">
                  <a:pos x="920" y="240"/>
                </a:cxn>
                <a:cxn ang="0">
                  <a:pos x="839" y="248"/>
                </a:cxn>
                <a:cxn ang="0">
                  <a:pos x="766" y="255"/>
                </a:cxn>
                <a:cxn ang="0">
                  <a:pos x="701" y="263"/>
                </a:cxn>
                <a:cxn ang="0">
                  <a:pos x="643" y="269"/>
                </a:cxn>
                <a:cxn ang="0">
                  <a:pos x="593" y="275"/>
                </a:cxn>
                <a:cxn ang="0">
                  <a:pos x="551" y="278"/>
                </a:cxn>
                <a:cxn ang="0">
                  <a:pos x="519" y="282"/>
                </a:cxn>
                <a:cxn ang="0">
                  <a:pos x="492" y="286"/>
                </a:cxn>
                <a:cxn ang="0">
                  <a:pos x="474" y="288"/>
                </a:cxn>
                <a:cxn ang="0">
                  <a:pos x="465" y="290"/>
                </a:cxn>
                <a:cxn ang="0">
                  <a:pos x="434" y="292"/>
                </a:cxn>
                <a:cxn ang="0">
                  <a:pos x="353" y="298"/>
                </a:cxn>
                <a:cxn ang="0">
                  <a:pos x="300" y="301"/>
                </a:cxn>
                <a:cxn ang="0">
                  <a:pos x="273" y="301"/>
                </a:cxn>
                <a:cxn ang="0">
                  <a:pos x="213" y="300"/>
                </a:cxn>
                <a:cxn ang="0">
                  <a:pos x="163" y="294"/>
                </a:cxn>
                <a:cxn ang="0">
                  <a:pos x="121" y="286"/>
                </a:cxn>
                <a:cxn ang="0">
                  <a:pos x="85" y="273"/>
                </a:cxn>
                <a:cxn ang="0">
                  <a:pos x="58" y="257"/>
                </a:cxn>
                <a:cxn ang="0">
                  <a:pos x="39" y="240"/>
                </a:cxn>
                <a:cxn ang="0">
                  <a:pos x="19" y="217"/>
                </a:cxn>
                <a:cxn ang="0">
                  <a:pos x="2" y="182"/>
                </a:cxn>
                <a:cxn ang="0">
                  <a:pos x="0" y="154"/>
                </a:cxn>
                <a:cxn ang="0">
                  <a:pos x="6" y="136"/>
                </a:cxn>
                <a:cxn ang="0">
                  <a:pos x="16" y="123"/>
                </a:cxn>
                <a:cxn ang="0">
                  <a:pos x="35" y="113"/>
                </a:cxn>
                <a:cxn ang="0">
                  <a:pos x="58" y="108"/>
                </a:cxn>
                <a:cxn ang="0">
                  <a:pos x="89" y="106"/>
                </a:cxn>
                <a:cxn ang="0">
                  <a:pos x="325" y="81"/>
                </a:cxn>
                <a:cxn ang="0">
                  <a:pos x="549" y="50"/>
                </a:cxn>
                <a:cxn ang="0">
                  <a:pos x="691" y="25"/>
                </a:cxn>
                <a:cxn ang="0">
                  <a:pos x="745" y="15"/>
                </a:cxn>
                <a:cxn ang="0">
                  <a:pos x="793" y="10"/>
                </a:cxn>
                <a:cxn ang="0">
                  <a:pos x="831" y="4"/>
                </a:cxn>
                <a:cxn ang="0">
                  <a:pos x="864" y="2"/>
                </a:cxn>
                <a:cxn ang="0">
                  <a:pos x="891" y="0"/>
                </a:cxn>
              </a:cxnLst>
              <a:rect l="0" t="0" r="r" b="b"/>
              <a:pathLst>
                <a:path w="1296" h="301">
                  <a:moveTo>
                    <a:pt x="899" y="0"/>
                  </a:moveTo>
                  <a:lnTo>
                    <a:pt x="910" y="0"/>
                  </a:lnTo>
                  <a:lnTo>
                    <a:pt x="922" y="2"/>
                  </a:lnTo>
                  <a:lnTo>
                    <a:pt x="933" y="4"/>
                  </a:lnTo>
                  <a:lnTo>
                    <a:pt x="947" y="6"/>
                  </a:lnTo>
                  <a:lnTo>
                    <a:pt x="962" y="8"/>
                  </a:lnTo>
                  <a:lnTo>
                    <a:pt x="975" y="10"/>
                  </a:lnTo>
                  <a:lnTo>
                    <a:pt x="991" y="13"/>
                  </a:lnTo>
                  <a:lnTo>
                    <a:pt x="1008" y="17"/>
                  </a:lnTo>
                  <a:lnTo>
                    <a:pt x="1023" y="23"/>
                  </a:lnTo>
                  <a:lnTo>
                    <a:pt x="1041" y="27"/>
                  </a:lnTo>
                  <a:lnTo>
                    <a:pt x="1060" y="33"/>
                  </a:lnTo>
                  <a:lnTo>
                    <a:pt x="1077" y="38"/>
                  </a:lnTo>
                  <a:lnTo>
                    <a:pt x="1096" y="46"/>
                  </a:lnTo>
                  <a:lnTo>
                    <a:pt x="1116" y="52"/>
                  </a:lnTo>
                  <a:lnTo>
                    <a:pt x="1135" y="60"/>
                  </a:lnTo>
                  <a:lnTo>
                    <a:pt x="1156" y="67"/>
                  </a:lnTo>
                  <a:lnTo>
                    <a:pt x="1173" y="77"/>
                  </a:lnTo>
                  <a:lnTo>
                    <a:pt x="1188" y="86"/>
                  </a:lnTo>
                  <a:lnTo>
                    <a:pt x="1204" y="96"/>
                  </a:lnTo>
                  <a:lnTo>
                    <a:pt x="1217" y="104"/>
                  </a:lnTo>
                  <a:lnTo>
                    <a:pt x="1231" y="113"/>
                  </a:lnTo>
                  <a:lnTo>
                    <a:pt x="1242" y="121"/>
                  </a:lnTo>
                  <a:lnTo>
                    <a:pt x="1252" y="129"/>
                  </a:lnTo>
                  <a:lnTo>
                    <a:pt x="1261" y="138"/>
                  </a:lnTo>
                  <a:lnTo>
                    <a:pt x="1269" y="146"/>
                  </a:lnTo>
                  <a:lnTo>
                    <a:pt x="1277" y="154"/>
                  </a:lnTo>
                  <a:lnTo>
                    <a:pt x="1283" y="161"/>
                  </a:lnTo>
                  <a:lnTo>
                    <a:pt x="1286" y="169"/>
                  </a:lnTo>
                  <a:lnTo>
                    <a:pt x="1290" y="177"/>
                  </a:lnTo>
                  <a:lnTo>
                    <a:pt x="1294" y="182"/>
                  </a:lnTo>
                  <a:lnTo>
                    <a:pt x="1294" y="190"/>
                  </a:lnTo>
                  <a:lnTo>
                    <a:pt x="1296" y="198"/>
                  </a:lnTo>
                  <a:lnTo>
                    <a:pt x="1294" y="204"/>
                  </a:lnTo>
                  <a:lnTo>
                    <a:pt x="1292" y="209"/>
                  </a:lnTo>
                  <a:lnTo>
                    <a:pt x="1288" y="213"/>
                  </a:lnTo>
                  <a:lnTo>
                    <a:pt x="1284" y="217"/>
                  </a:lnTo>
                  <a:lnTo>
                    <a:pt x="1277" y="219"/>
                  </a:lnTo>
                  <a:lnTo>
                    <a:pt x="1267" y="221"/>
                  </a:lnTo>
                  <a:lnTo>
                    <a:pt x="1261" y="221"/>
                  </a:lnTo>
                  <a:lnTo>
                    <a:pt x="1258" y="221"/>
                  </a:lnTo>
                  <a:lnTo>
                    <a:pt x="1250" y="221"/>
                  </a:lnTo>
                  <a:lnTo>
                    <a:pt x="1244" y="221"/>
                  </a:lnTo>
                  <a:lnTo>
                    <a:pt x="1200" y="223"/>
                  </a:lnTo>
                  <a:lnTo>
                    <a:pt x="1158" y="223"/>
                  </a:lnTo>
                  <a:lnTo>
                    <a:pt x="1116" y="225"/>
                  </a:lnTo>
                  <a:lnTo>
                    <a:pt x="1073" y="227"/>
                  </a:lnTo>
                  <a:lnTo>
                    <a:pt x="1033" y="228"/>
                  </a:lnTo>
                  <a:lnTo>
                    <a:pt x="995" y="232"/>
                  </a:lnTo>
                  <a:lnTo>
                    <a:pt x="956" y="236"/>
                  </a:lnTo>
                  <a:lnTo>
                    <a:pt x="920" y="240"/>
                  </a:lnTo>
                  <a:lnTo>
                    <a:pt x="893" y="244"/>
                  </a:lnTo>
                  <a:lnTo>
                    <a:pt x="866" y="246"/>
                  </a:lnTo>
                  <a:lnTo>
                    <a:pt x="839" y="248"/>
                  </a:lnTo>
                  <a:lnTo>
                    <a:pt x="814" y="252"/>
                  </a:lnTo>
                  <a:lnTo>
                    <a:pt x="789" y="253"/>
                  </a:lnTo>
                  <a:lnTo>
                    <a:pt x="766" y="255"/>
                  </a:lnTo>
                  <a:lnTo>
                    <a:pt x="743" y="259"/>
                  </a:lnTo>
                  <a:lnTo>
                    <a:pt x="722" y="261"/>
                  </a:lnTo>
                  <a:lnTo>
                    <a:pt x="701" y="263"/>
                  </a:lnTo>
                  <a:lnTo>
                    <a:pt x="680" y="265"/>
                  </a:lnTo>
                  <a:lnTo>
                    <a:pt x="661" y="267"/>
                  </a:lnTo>
                  <a:lnTo>
                    <a:pt x="643" y="269"/>
                  </a:lnTo>
                  <a:lnTo>
                    <a:pt x="626" y="271"/>
                  </a:lnTo>
                  <a:lnTo>
                    <a:pt x="609" y="273"/>
                  </a:lnTo>
                  <a:lnTo>
                    <a:pt x="593" y="275"/>
                  </a:lnTo>
                  <a:lnTo>
                    <a:pt x="578" y="276"/>
                  </a:lnTo>
                  <a:lnTo>
                    <a:pt x="565" y="278"/>
                  </a:lnTo>
                  <a:lnTo>
                    <a:pt x="551" y="278"/>
                  </a:lnTo>
                  <a:lnTo>
                    <a:pt x="540" y="280"/>
                  </a:lnTo>
                  <a:lnTo>
                    <a:pt x="528" y="282"/>
                  </a:lnTo>
                  <a:lnTo>
                    <a:pt x="519" y="282"/>
                  </a:lnTo>
                  <a:lnTo>
                    <a:pt x="509" y="284"/>
                  </a:lnTo>
                  <a:lnTo>
                    <a:pt x="499" y="284"/>
                  </a:lnTo>
                  <a:lnTo>
                    <a:pt x="492" y="286"/>
                  </a:lnTo>
                  <a:lnTo>
                    <a:pt x="486" y="286"/>
                  </a:lnTo>
                  <a:lnTo>
                    <a:pt x="480" y="288"/>
                  </a:lnTo>
                  <a:lnTo>
                    <a:pt x="474" y="288"/>
                  </a:lnTo>
                  <a:lnTo>
                    <a:pt x="471" y="288"/>
                  </a:lnTo>
                  <a:lnTo>
                    <a:pt x="467" y="288"/>
                  </a:lnTo>
                  <a:lnTo>
                    <a:pt x="465" y="290"/>
                  </a:lnTo>
                  <a:lnTo>
                    <a:pt x="465" y="290"/>
                  </a:lnTo>
                  <a:lnTo>
                    <a:pt x="463" y="290"/>
                  </a:lnTo>
                  <a:lnTo>
                    <a:pt x="434" y="292"/>
                  </a:lnTo>
                  <a:lnTo>
                    <a:pt x="405" y="294"/>
                  </a:lnTo>
                  <a:lnTo>
                    <a:pt x="378" y="296"/>
                  </a:lnTo>
                  <a:lnTo>
                    <a:pt x="353" y="298"/>
                  </a:lnTo>
                  <a:lnTo>
                    <a:pt x="330" y="300"/>
                  </a:lnTo>
                  <a:lnTo>
                    <a:pt x="309" y="300"/>
                  </a:lnTo>
                  <a:lnTo>
                    <a:pt x="300" y="301"/>
                  </a:lnTo>
                  <a:lnTo>
                    <a:pt x="290" y="301"/>
                  </a:lnTo>
                  <a:lnTo>
                    <a:pt x="280" y="301"/>
                  </a:lnTo>
                  <a:lnTo>
                    <a:pt x="273" y="301"/>
                  </a:lnTo>
                  <a:lnTo>
                    <a:pt x="252" y="301"/>
                  </a:lnTo>
                  <a:lnTo>
                    <a:pt x="232" y="301"/>
                  </a:lnTo>
                  <a:lnTo>
                    <a:pt x="213" y="300"/>
                  </a:lnTo>
                  <a:lnTo>
                    <a:pt x="196" y="298"/>
                  </a:lnTo>
                  <a:lnTo>
                    <a:pt x="179" y="296"/>
                  </a:lnTo>
                  <a:lnTo>
                    <a:pt x="163" y="294"/>
                  </a:lnTo>
                  <a:lnTo>
                    <a:pt x="148" y="292"/>
                  </a:lnTo>
                  <a:lnTo>
                    <a:pt x="135" y="288"/>
                  </a:lnTo>
                  <a:lnTo>
                    <a:pt x="121" y="286"/>
                  </a:lnTo>
                  <a:lnTo>
                    <a:pt x="108" y="282"/>
                  </a:lnTo>
                  <a:lnTo>
                    <a:pt x="96" y="276"/>
                  </a:lnTo>
                  <a:lnTo>
                    <a:pt x="85" y="273"/>
                  </a:lnTo>
                  <a:lnTo>
                    <a:pt x="75" y="269"/>
                  </a:lnTo>
                  <a:lnTo>
                    <a:pt x="67" y="263"/>
                  </a:lnTo>
                  <a:lnTo>
                    <a:pt x="58" y="257"/>
                  </a:lnTo>
                  <a:lnTo>
                    <a:pt x="52" y="252"/>
                  </a:lnTo>
                  <a:lnTo>
                    <a:pt x="44" y="246"/>
                  </a:lnTo>
                  <a:lnTo>
                    <a:pt x="39" y="240"/>
                  </a:lnTo>
                  <a:lnTo>
                    <a:pt x="33" y="234"/>
                  </a:lnTo>
                  <a:lnTo>
                    <a:pt x="27" y="228"/>
                  </a:lnTo>
                  <a:lnTo>
                    <a:pt x="19" y="217"/>
                  </a:lnTo>
                  <a:lnTo>
                    <a:pt x="12" y="205"/>
                  </a:lnTo>
                  <a:lnTo>
                    <a:pt x="6" y="194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9"/>
                  </a:lnTo>
                  <a:lnTo>
                    <a:pt x="0" y="154"/>
                  </a:lnTo>
                  <a:lnTo>
                    <a:pt x="0" y="148"/>
                  </a:lnTo>
                  <a:lnTo>
                    <a:pt x="2" y="142"/>
                  </a:lnTo>
                  <a:lnTo>
                    <a:pt x="6" y="136"/>
                  </a:lnTo>
                  <a:lnTo>
                    <a:pt x="8" y="131"/>
                  </a:lnTo>
                  <a:lnTo>
                    <a:pt x="12" y="127"/>
                  </a:lnTo>
                  <a:lnTo>
                    <a:pt x="16" y="123"/>
                  </a:lnTo>
                  <a:lnTo>
                    <a:pt x="21" y="119"/>
                  </a:lnTo>
                  <a:lnTo>
                    <a:pt x="27" y="115"/>
                  </a:lnTo>
                  <a:lnTo>
                    <a:pt x="35" y="113"/>
                  </a:lnTo>
                  <a:lnTo>
                    <a:pt x="41" y="109"/>
                  </a:lnTo>
                  <a:lnTo>
                    <a:pt x="50" y="108"/>
                  </a:lnTo>
                  <a:lnTo>
                    <a:pt x="58" y="108"/>
                  </a:lnTo>
                  <a:lnTo>
                    <a:pt x="67" y="106"/>
                  </a:lnTo>
                  <a:lnTo>
                    <a:pt x="77" y="106"/>
                  </a:lnTo>
                  <a:lnTo>
                    <a:pt x="89" y="106"/>
                  </a:lnTo>
                  <a:lnTo>
                    <a:pt x="167" y="98"/>
                  </a:lnTo>
                  <a:lnTo>
                    <a:pt x="246" y="90"/>
                  </a:lnTo>
                  <a:lnTo>
                    <a:pt x="325" y="81"/>
                  </a:lnTo>
                  <a:lnTo>
                    <a:pt x="401" y="73"/>
                  </a:lnTo>
                  <a:lnTo>
                    <a:pt x="476" y="61"/>
                  </a:lnTo>
                  <a:lnTo>
                    <a:pt x="549" y="50"/>
                  </a:lnTo>
                  <a:lnTo>
                    <a:pt x="622" y="38"/>
                  </a:lnTo>
                  <a:lnTo>
                    <a:pt x="657" y="33"/>
                  </a:lnTo>
                  <a:lnTo>
                    <a:pt x="691" y="25"/>
                  </a:lnTo>
                  <a:lnTo>
                    <a:pt x="710" y="21"/>
                  </a:lnTo>
                  <a:lnTo>
                    <a:pt x="728" y="19"/>
                  </a:lnTo>
                  <a:lnTo>
                    <a:pt x="745" y="15"/>
                  </a:lnTo>
                  <a:lnTo>
                    <a:pt x="762" y="13"/>
                  </a:lnTo>
                  <a:lnTo>
                    <a:pt x="778" y="12"/>
                  </a:lnTo>
                  <a:lnTo>
                    <a:pt x="793" y="10"/>
                  </a:lnTo>
                  <a:lnTo>
                    <a:pt x="806" y="8"/>
                  </a:lnTo>
                  <a:lnTo>
                    <a:pt x="820" y="6"/>
                  </a:lnTo>
                  <a:lnTo>
                    <a:pt x="831" y="4"/>
                  </a:lnTo>
                  <a:lnTo>
                    <a:pt x="843" y="4"/>
                  </a:lnTo>
                  <a:lnTo>
                    <a:pt x="854" y="2"/>
                  </a:lnTo>
                  <a:lnTo>
                    <a:pt x="864" y="2"/>
                  </a:lnTo>
                  <a:lnTo>
                    <a:pt x="874" y="2"/>
                  </a:lnTo>
                  <a:lnTo>
                    <a:pt x="883" y="0"/>
                  </a:lnTo>
                  <a:lnTo>
                    <a:pt x="891" y="0"/>
                  </a:lnTo>
                  <a:lnTo>
                    <a:pt x="899" y="0"/>
                  </a:lnTo>
                  <a:lnTo>
                    <a:pt x="8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3238500" y="2136775"/>
              <a:ext cx="368300" cy="1420813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16" y="4"/>
                </a:cxn>
                <a:cxn ang="0">
                  <a:pos x="152" y="11"/>
                </a:cxn>
                <a:cxn ang="0">
                  <a:pos x="200" y="23"/>
                </a:cxn>
                <a:cxn ang="0">
                  <a:pos x="258" y="38"/>
                </a:cxn>
                <a:cxn ang="0">
                  <a:pos x="321" y="54"/>
                </a:cxn>
                <a:cxn ang="0">
                  <a:pos x="369" y="73"/>
                </a:cxn>
                <a:cxn ang="0">
                  <a:pos x="409" y="96"/>
                </a:cxn>
                <a:cxn ang="0">
                  <a:pos x="436" y="117"/>
                </a:cxn>
                <a:cxn ang="0">
                  <a:pos x="455" y="140"/>
                </a:cxn>
                <a:cxn ang="0">
                  <a:pos x="465" y="165"/>
                </a:cxn>
                <a:cxn ang="0">
                  <a:pos x="419" y="1537"/>
                </a:cxn>
                <a:cxn ang="0">
                  <a:pos x="415" y="1570"/>
                </a:cxn>
                <a:cxn ang="0">
                  <a:pos x="396" y="1639"/>
                </a:cxn>
                <a:cxn ang="0">
                  <a:pos x="361" y="1712"/>
                </a:cxn>
                <a:cxn ang="0">
                  <a:pos x="348" y="1739"/>
                </a:cxn>
                <a:cxn ang="0">
                  <a:pos x="331" y="1762"/>
                </a:cxn>
                <a:cxn ang="0">
                  <a:pos x="311" y="1777"/>
                </a:cxn>
                <a:cxn ang="0">
                  <a:pos x="290" y="1787"/>
                </a:cxn>
                <a:cxn ang="0">
                  <a:pos x="265" y="1791"/>
                </a:cxn>
                <a:cxn ang="0">
                  <a:pos x="244" y="1789"/>
                </a:cxn>
                <a:cxn ang="0">
                  <a:pos x="223" y="1779"/>
                </a:cxn>
                <a:cxn ang="0">
                  <a:pos x="200" y="1760"/>
                </a:cxn>
                <a:cxn ang="0">
                  <a:pos x="177" y="1733"/>
                </a:cxn>
                <a:cxn ang="0">
                  <a:pos x="152" y="1697"/>
                </a:cxn>
                <a:cxn ang="0">
                  <a:pos x="119" y="1647"/>
                </a:cxn>
                <a:cxn ang="0">
                  <a:pos x="91" y="1585"/>
                </a:cxn>
                <a:cxn ang="0">
                  <a:pos x="75" y="1543"/>
                </a:cxn>
                <a:cxn ang="0">
                  <a:pos x="73" y="1522"/>
                </a:cxn>
                <a:cxn ang="0">
                  <a:pos x="75" y="1505"/>
                </a:cxn>
                <a:cxn ang="0">
                  <a:pos x="79" y="1488"/>
                </a:cxn>
                <a:cxn ang="0">
                  <a:pos x="83" y="1468"/>
                </a:cxn>
                <a:cxn ang="0">
                  <a:pos x="87" y="1443"/>
                </a:cxn>
                <a:cxn ang="0">
                  <a:pos x="91" y="1393"/>
                </a:cxn>
                <a:cxn ang="0">
                  <a:pos x="94" y="1305"/>
                </a:cxn>
                <a:cxn ang="0">
                  <a:pos x="96" y="1190"/>
                </a:cxn>
                <a:cxn ang="0">
                  <a:pos x="92" y="938"/>
                </a:cxn>
                <a:cxn ang="0">
                  <a:pos x="81" y="685"/>
                </a:cxn>
                <a:cxn ang="0">
                  <a:pos x="64" y="468"/>
                </a:cxn>
                <a:cxn ang="0">
                  <a:pos x="48" y="334"/>
                </a:cxn>
                <a:cxn ang="0">
                  <a:pos x="25" y="203"/>
                </a:cxn>
                <a:cxn ang="0">
                  <a:pos x="4" y="123"/>
                </a:cxn>
                <a:cxn ang="0">
                  <a:pos x="0" y="94"/>
                </a:cxn>
                <a:cxn ang="0">
                  <a:pos x="0" y="65"/>
                </a:cxn>
                <a:cxn ang="0">
                  <a:pos x="6" y="40"/>
                </a:cxn>
                <a:cxn ang="0">
                  <a:pos x="18" y="21"/>
                </a:cxn>
                <a:cxn ang="0">
                  <a:pos x="33" y="7"/>
                </a:cxn>
                <a:cxn ang="0">
                  <a:pos x="56" y="0"/>
                </a:cxn>
                <a:cxn ang="0">
                  <a:pos x="73" y="0"/>
                </a:cxn>
              </a:cxnLst>
              <a:rect l="0" t="0" r="r" b="b"/>
              <a:pathLst>
                <a:path w="465" h="1791">
                  <a:moveTo>
                    <a:pt x="73" y="0"/>
                  </a:moveTo>
                  <a:lnTo>
                    <a:pt x="79" y="0"/>
                  </a:lnTo>
                  <a:lnTo>
                    <a:pt x="87" y="0"/>
                  </a:lnTo>
                  <a:lnTo>
                    <a:pt x="94" y="2"/>
                  </a:lnTo>
                  <a:lnTo>
                    <a:pt x="104" y="2"/>
                  </a:lnTo>
                  <a:lnTo>
                    <a:pt x="116" y="4"/>
                  </a:lnTo>
                  <a:lnTo>
                    <a:pt x="125" y="6"/>
                  </a:lnTo>
                  <a:lnTo>
                    <a:pt x="139" y="9"/>
                  </a:lnTo>
                  <a:lnTo>
                    <a:pt x="152" y="11"/>
                  </a:lnTo>
                  <a:lnTo>
                    <a:pt x="167" y="15"/>
                  </a:lnTo>
                  <a:lnTo>
                    <a:pt x="183" y="19"/>
                  </a:lnTo>
                  <a:lnTo>
                    <a:pt x="200" y="23"/>
                  </a:lnTo>
                  <a:lnTo>
                    <a:pt x="217" y="27"/>
                  </a:lnTo>
                  <a:lnTo>
                    <a:pt x="236" y="32"/>
                  </a:lnTo>
                  <a:lnTo>
                    <a:pt x="258" y="38"/>
                  </a:lnTo>
                  <a:lnTo>
                    <a:pt x="279" y="42"/>
                  </a:lnTo>
                  <a:lnTo>
                    <a:pt x="302" y="48"/>
                  </a:lnTo>
                  <a:lnTo>
                    <a:pt x="321" y="54"/>
                  </a:lnTo>
                  <a:lnTo>
                    <a:pt x="338" y="61"/>
                  </a:lnTo>
                  <a:lnTo>
                    <a:pt x="355" y="67"/>
                  </a:lnTo>
                  <a:lnTo>
                    <a:pt x="369" y="73"/>
                  </a:lnTo>
                  <a:lnTo>
                    <a:pt x="384" y="80"/>
                  </a:lnTo>
                  <a:lnTo>
                    <a:pt x="396" y="88"/>
                  </a:lnTo>
                  <a:lnTo>
                    <a:pt x="409" y="96"/>
                  </a:lnTo>
                  <a:lnTo>
                    <a:pt x="419" y="102"/>
                  </a:lnTo>
                  <a:lnTo>
                    <a:pt x="428" y="109"/>
                  </a:lnTo>
                  <a:lnTo>
                    <a:pt x="436" y="117"/>
                  </a:lnTo>
                  <a:lnTo>
                    <a:pt x="444" y="125"/>
                  </a:lnTo>
                  <a:lnTo>
                    <a:pt x="450" y="132"/>
                  </a:lnTo>
                  <a:lnTo>
                    <a:pt x="455" y="140"/>
                  </a:lnTo>
                  <a:lnTo>
                    <a:pt x="459" y="150"/>
                  </a:lnTo>
                  <a:lnTo>
                    <a:pt x="463" y="157"/>
                  </a:lnTo>
                  <a:lnTo>
                    <a:pt x="465" y="165"/>
                  </a:lnTo>
                  <a:lnTo>
                    <a:pt x="442" y="846"/>
                  </a:lnTo>
                  <a:lnTo>
                    <a:pt x="421" y="1528"/>
                  </a:lnTo>
                  <a:lnTo>
                    <a:pt x="419" y="1537"/>
                  </a:lnTo>
                  <a:lnTo>
                    <a:pt x="419" y="1549"/>
                  </a:lnTo>
                  <a:lnTo>
                    <a:pt x="417" y="1559"/>
                  </a:lnTo>
                  <a:lnTo>
                    <a:pt x="415" y="1570"/>
                  </a:lnTo>
                  <a:lnTo>
                    <a:pt x="411" y="1593"/>
                  </a:lnTo>
                  <a:lnTo>
                    <a:pt x="403" y="1614"/>
                  </a:lnTo>
                  <a:lnTo>
                    <a:pt x="396" y="1639"/>
                  </a:lnTo>
                  <a:lnTo>
                    <a:pt x="386" y="1662"/>
                  </a:lnTo>
                  <a:lnTo>
                    <a:pt x="375" y="1687"/>
                  </a:lnTo>
                  <a:lnTo>
                    <a:pt x="361" y="1712"/>
                  </a:lnTo>
                  <a:lnTo>
                    <a:pt x="357" y="1722"/>
                  </a:lnTo>
                  <a:lnTo>
                    <a:pt x="352" y="1731"/>
                  </a:lnTo>
                  <a:lnTo>
                    <a:pt x="348" y="1739"/>
                  </a:lnTo>
                  <a:lnTo>
                    <a:pt x="342" y="1749"/>
                  </a:lnTo>
                  <a:lnTo>
                    <a:pt x="336" y="1754"/>
                  </a:lnTo>
                  <a:lnTo>
                    <a:pt x="331" y="1762"/>
                  </a:lnTo>
                  <a:lnTo>
                    <a:pt x="325" y="1768"/>
                  </a:lnTo>
                  <a:lnTo>
                    <a:pt x="317" y="1772"/>
                  </a:lnTo>
                  <a:lnTo>
                    <a:pt x="311" y="1777"/>
                  </a:lnTo>
                  <a:lnTo>
                    <a:pt x="304" y="1781"/>
                  </a:lnTo>
                  <a:lnTo>
                    <a:pt x="298" y="1785"/>
                  </a:lnTo>
                  <a:lnTo>
                    <a:pt x="290" y="1787"/>
                  </a:lnTo>
                  <a:lnTo>
                    <a:pt x="283" y="1789"/>
                  </a:lnTo>
                  <a:lnTo>
                    <a:pt x="275" y="1791"/>
                  </a:lnTo>
                  <a:lnTo>
                    <a:pt x="265" y="1791"/>
                  </a:lnTo>
                  <a:lnTo>
                    <a:pt x="258" y="1791"/>
                  </a:lnTo>
                  <a:lnTo>
                    <a:pt x="252" y="1791"/>
                  </a:lnTo>
                  <a:lnTo>
                    <a:pt x="244" y="1789"/>
                  </a:lnTo>
                  <a:lnTo>
                    <a:pt x="236" y="1787"/>
                  </a:lnTo>
                  <a:lnTo>
                    <a:pt x="231" y="1783"/>
                  </a:lnTo>
                  <a:lnTo>
                    <a:pt x="223" y="1779"/>
                  </a:lnTo>
                  <a:lnTo>
                    <a:pt x="215" y="1774"/>
                  </a:lnTo>
                  <a:lnTo>
                    <a:pt x="208" y="1768"/>
                  </a:lnTo>
                  <a:lnTo>
                    <a:pt x="200" y="1760"/>
                  </a:lnTo>
                  <a:lnTo>
                    <a:pt x="192" y="1752"/>
                  </a:lnTo>
                  <a:lnTo>
                    <a:pt x="185" y="1743"/>
                  </a:lnTo>
                  <a:lnTo>
                    <a:pt x="177" y="1733"/>
                  </a:lnTo>
                  <a:lnTo>
                    <a:pt x="169" y="1722"/>
                  </a:lnTo>
                  <a:lnTo>
                    <a:pt x="160" y="1710"/>
                  </a:lnTo>
                  <a:lnTo>
                    <a:pt x="152" y="1697"/>
                  </a:lnTo>
                  <a:lnTo>
                    <a:pt x="142" y="1683"/>
                  </a:lnTo>
                  <a:lnTo>
                    <a:pt x="133" y="1670"/>
                  </a:lnTo>
                  <a:lnTo>
                    <a:pt x="119" y="1647"/>
                  </a:lnTo>
                  <a:lnTo>
                    <a:pt x="108" y="1626"/>
                  </a:lnTo>
                  <a:lnTo>
                    <a:pt x="98" y="1605"/>
                  </a:lnTo>
                  <a:lnTo>
                    <a:pt x="91" y="1585"/>
                  </a:lnTo>
                  <a:lnTo>
                    <a:pt x="83" y="1568"/>
                  </a:lnTo>
                  <a:lnTo>
                    <a:pt x="77" y="1551"/>
                  </a:lnTo>
                  <a:lnTo>
                    <a:pt x="75" y="1543"/>
                  </a:lnTo>
                  <a:lnTo>
                    <a:pt x="75" y="1536"/>
                  </a:lnTo>
                  <a:lnTo>
                    <a:pt x="73" y="1528"/>
                  </a:lnTo>
                  <a:lnTo>
                    <a:pt x="73" y="1522"/>
                  </a:lnTo>
                  <a:lnTo>
                    <a:pt x="73" y="1516"/>
                  </a:lnTo>
                  <a:lnTo>
                    <a:pt x="75" y="1509"/>
                  </a:lnTo>
                  <a:lnTo>
                    <a:pt x="75" y="1505"/>
                  </a:lnTo>
                  <a:lnTo>
                    <a:pt x="77" y="1499"/>
                  </a:lnTo>
                  <a:lnTo>
                    <a:pt x="77" y="1495"/>
                  </a:lnTo>
                  <a:lnTo>
                    <a:pt x="79" y="1488"/>
                  </a:lnTo>
                  <a:lnTo>
                    <a:pt x="79" y="1482"/>
                  </a:lnTo>
                  <a:lnTo>
                    <a:pt x="81" y="1476"/>
                  </a:lnTo>
                  <a:lnTo>
                    <a:pt x="83" y="1468"/>
                  </a:lnTo>
                  <a:lnTo>
                    <a:pt x="83" y="1461"/>
                  </a:lnTo>
                  <a:lnTo>
                    <a:pt x="85" y="1451"/>
                  </a:lnTo>
                  <a:lnTo>
                    <a:pt x="87" y="1443"/>
                  </a:lnTo>
                  <a:lnTo>
                    <a:pt x="87" y="1434"/>
                  </a:lnTo>
                  <a:lnTo>
                    <a:pt x="89" y="1424"/>
                  </a:lnTo>
                  <a:lnTo>
                    <a:pt x="91" y="1393"/>
                  </a:lnTo>
                  <a:lnTo>
                    <a:pt x="92" y="1363"/>
                  </a:lnTo>
                  <a:lnTo>
                    <a:pt x="94" y="1334"/>
                  </a:lnTo>
                  <a:lnTo>
                    <a:pt x="94" y="1305"/>
                  </a:lnTo>
                  <a:lnTo>
                    <a:pt x="96" y="1246"/>
                  </a:lnTo>
                  <a:lnTo>
                    <a:pt x="96" y="1219"/>
                  </a:lnTo>
                  <a:lnTo>
                    <a:pt x="96" y="1190"/>
                  </a:lnTo>
                  <a:lnTo>
                    <a:pt x="96" y="1107"/>
                  </a:lnTo>
                  <a:lnTo>
                    <a:pt x="94" y="1023"/>
                  </a:lnTo>
                  <a:lnTo>
                    <a:pt x="92" y="938"/>
                  </a:lnTo>
                  <a:lnTo>
                    <a:pt x="89" y="854"/>
                  </a:lnTo>
                  <a:lnTo>
                    <a:pt x="85" y="770"/>
                  </a:lnTo>
                  <a:lnTo>
                    <a:pt x="81" y="685"/>
                  </a:lnTo>
                  <a:lnTo>
                    <a:pt x="73" y="601"/>
                  </a:lnTo>
                  <a:lnTo>
                    <a:pt x="68" y="514"/>
                  </a:lnTo>
                  <a:lnTo>
                    <a:pt x="64" y="468"/>
                  </a:lnTo>
                  <a:lnTo>
                    <a:pt x="60" y="424"/>
                  </a:lnTo>
                  <a:lnTo>
                    <a:pt x="54" y="380"/>
                  </a:lnTo>
                  <a:lnTo>
                    <a:pt x="48" y="334"/>
                  </a:lnTo>
                  <a:lnTo>
                    <a:pt x="43" y="290"/>
                  </a:lnTo>
                  <a:lnTo>
                    <a:pt x="35" y="246"/>
                  </a:lnTo>
                  <a:lnTo>
                    <a:pt x="25" y="203"/>
                  </a:lnTo>
                  <a:lnTo>
                    <a:pt x="16" y="159"/>
                  </a:lnTo>
                  <a:lnTo>
                    <a:pt x="10" y="140"/>
                  </a:lnTo>
                  <a:lnTo>
                    <a:pt x="4" y="123"/>
                  </a:lnTo>
                  <a:lnTo>
                    <a:pt x="2" y="113"/>
                  </a:lnTo>
                  <a:lnTo>
                    <a:pt x="2" y="103"/>
                  </a:lnTo>
                  <a:lnTo>
                    <a:pt x="0" y="94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7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7"/>
                  </a:lnTo>
                  <a:lnTo>
                    <a:pt x="27" y="11"/>
                  </a:lnTo>
                  <a:lnTo>
                    <a:pt x="33" y="7"/>
                  </a:lnTo>
                  <a:lnTo>
                    <a:pt x="41" y="6"/>
                  </a:lnTo>
                  <a:lnTo>
                    <a:pt x="48" y="2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465513" y="2643188"/>
              <a:ext cx="1143000" cy="254000"/>
            </a:xfrm>
            <a:custGeom>
              <a:avLst/>
              <a:gdLst/>
              <a:ahLst/>
              <a:cxnLst>
                <a:cxn ang="0">
                  <a:pos x="1215" y="2"/>
                </a:cxn>
                <a:cxn ang="0">
                  <a:pos x="1288" y="8"/>
                </a:cxn>
                <a:cxn ang="0">
                  <a:pos x="1369" y="19"/>
                </a:cxn>
                <a:cxn ang="0">
                  <a:pos x="1394" y="27"/>
                </a:cxn>
                <a:cxn ang="0">
                  <a:pos x="1415" y="39"/>
                </a:cxn>
                <a:cxn ang="0">
                  <a:pos x="1428" y="52"/>
                </a:cxn>
                <a:cxn ang="0">
                  <a:pos x="1438" y="69"/>
                </a:cxn>
                <a:cxn ang="0">
                  <a:pos x="1442" y="90"/>
                </a:cxn>
                <a:cxn ang="0">
                  <a:pos x="1440" y="113"/>
                </a:cxn>
                <a:cxn ang="0">
                  <a:pos x="1428" y="134"/>
                </a:cxn>
                <a:cxn ang="0">
                  <a:pos x="1407" y="158"/>
                </a:cxn>
                <a:cxn ang="0">
                  <a:pos x="1377" y="182"/>
                </a:cxn>
                <a:cxn ang="0">
                  <a:pos x="1336" y="209"/>
                </a:cxn>
                <a:cxn ang="0">
                  <a:pos x="1244" y="234"/>
                </a:cxn>
                <a:cxn ang="0">
                  <a:pos x="1075" y="254"/>
                </a:cxn>
                <a:cxn ang="0">
                  <a:pos x="912" y="269"/>
                </a:cxn>
                <a:cxn ang="0">
                  <a:pos x="755" y="284"/>
                </a:cxn>
                <a:cxn ang="0">
                  <a:pos x="603" y="296"/>
                </a:cxn>
                <a:cxn ang="0">
                  <a:pos x="455" y="307"/>
                </a:cxn>
                <a:cxn ang="0">
                  <a:pos x="392" y="311"/>
                </a:cxn>
                <a:cxn ang="0">
                  <a:pos x="336" y="315"/>
                </a:cxn>
                <a:cxn ang="0">
                  <a:pos x="286" y="317"/>
                </a:cxn>
                <a:cxn ang="0">
                  <a:pos x="244" y="319"/>
                </a:cxn>
                <a:cxn ang="0">
                  <a:pos x="207" y="319"/>
                </a:cxn>
                <a:cxn ang="0">
                  <a:pos x="152" y="315"/>
                </a:cxn>
                <a:cxn ang="0">
                  <a:pos x="92" y="303"/>
                </a:cxn>
                <a:cxn ang="0">
                  <a:pos x="48" y="288"/>
                </a:cxn>
                <a:cxn ang="0">
                  <a:pos x="19" y="269"/>
                </a:cxn>
                <a:cxn ang="0">
                  <a:pos x="2" y="246"/>
                </a:cxn>
                <a:cxn ang="0">
                  <a:pos x="0" y="225"/>
                </a:cxn>
                <a:cxn ang="0">
                  <a:pos x="10" y="213"/>
                </a:cxn>
                <a:cxn ang="0">
                  <a:pos x="21" y="204"/>
                </a:cxn>
                <a:cxn ang="0">
                  <a:pos x="40" y="192"/>
                </a:cxn>
                <a:cxn ang="0">
                  <a:pos x="65" y="181"/>
                </a:cxn>
                <a:cxn ang="0">
                  <a:pos x="94" y="167"/>
                </a:cxn>
                <a:cxn ang="0">
                  <a:pos x="206" y="150"/>
                </a:cxn>
                <a:cxn ang="0">
                  <a:pos x="311" y="133"/>
                </a:cxn>
                <a:cxn ang="0">
                  <a:pos x="411" y="117"/>
                </a:cxn>
                <a:cxn ang="0">
                  <a:pos x="507" y="102"/>
                </a:cxn>
                <a:cxn ang="0">
                  <a:pos x="595" y="88"/>
                </a:cxn>
                <a:cxn ang="0">
                  <a:pos x="680" y="75"/>
                </a:cxn>
                <a:cxn ang="0">
                  <a:pos x="756" y="62"/>
                </a:cxn>
                <a:cxn ang="0">
                  <a:pos x="829" y="50"/>
                </a:cxn>
                <a:cxn ang="0">
                  <a:pos x="895" y="37"/>
                </a:cxn>
                <a:cxn ang="0">
                  <a:pos x="956" y="27"/>
                </a:cxn>
                <a:cxn ang="0">
                  <a:pos x="1010" y="15"/>
                </a:cxn>
                <a:cxn ang="0">
                  <a:pos x="1071" y="6"/>
                </a:cxn>
                <a:cxn ang="0">
                  <a:pos x="1142" y="0"/>
                </a:cxn>
                <a:cxn ang="0">
                  <a:pos x="1169" y="0"/>
                </a:cxn>
              </a:cxnLst>
              <a:rect l="0" t="0" r="r" b="b"/>
              <a:pathLst>
                <a:path w="1442" h="321">
                  <a:moveTo>
                    <a:pt x="1169" y="0"/>
                  </a:moveTo>
                  <a:lnTo>
                    <a:pt x="1192" y="0"/>
                  </a:lnTo>
                  <a:lnTo>
                    <a:pt x="1215" y="2"/>
                  </a:lnTo>
                  <a:lnTo>
                    <a:pt x="1238" y="4"/>
                  </a:lnTo>
                  <a:lnTo>
                    <a:pt x="1263" y="6"/>
                  </a:lnTo>
                  <a:lnTo>
                    <a:pt x="1288" y="8"/>
                  </a:lnTo>
                  <a:lnTo>
                    <a:pt x="1315" y="12"/>
                  </a:lnTo>
                  <a:lnTo>
                    <a:pt x="1342" y="15"/>
                  </a:lnTo>
                  <a:lnTo>
                    <a:pt x="1369" y="19"/>
                  </a:lnTo>
                  <a:lnTo>
                    <a:pt x="1378" y="21"/>
                  </a:lnTo>
                  <a:lnTo>
                    <a:pt x="1386" y="25"/>
                  </a:lnTo>
                  <a:lnTo>
                    <a:pt x="1394" y="27"/>
                  </a:lnTo>
                  <a:lnTo>
                    <a:pt x="1401" y="31"/>
                  </a:lnTo>
                  <a:lnTo>
                    <a:pt x="1409" y="35"/>
                  </a:lnTo>
                  <a:lnTo>
                    <a:pt x="1415" y="39"/>
                  </a:lnTo>
                  <a:lnTo>
                    <a:pt x="1421" y="42"/>
                  </a:lnTo>
                  <a:lnTo>
                    <a:pt x="1425" y="48"/>
                  </a:lnTo>
                  <a:lnTo>
                    <a:pt x="1428" y="52"/>
                  </a:lnTo>
                  <a:lnTo>
                    <a:pt x="1432" y="58"/>
                  </a:lnTo>
                  <a:lnTo>
                    <a:pt x="1436" y="63"/>
                  </a:lnTo>
                  <a:lnTo>
                    <a:pt x="1438" y="69"/>
                  </a:lnTo>
                  <a:lnTo>
                    <a:pt x="1440" y="77"/>
                  </a:lnTo>
                  <a:lnTo>
                    <a:pt x="1442" y="83"/>
                  </a:lnTo>
                  <a:lnTo>
                    <a:pt x="1442" y="90"/>
                  </a:lnTo>
                  <a:lnTo>
                    <a:pt x="1442" y="98"/>
                  </a:lnTo>
                  <a:lnTo>
                    <a:pt x="1442" y="106"/>
                  </a:lnTo>
                  <a:lnTo>
                    <a:pt x="1440" y="113"/>
                  </a:lnTo>
                  <a:lnTo>
                    <a:pt x="1438" y="121"/>
                  </a:lnTo>
                  <a:lnTo>
                    <a:pt x="1434" y="127"/>
                  </a:lnTo>
                  <a:lnTo>
                    <a:pt x="1428" y="134"/>
                  </a:lnTo>
                  <a:lnTo>
                    <a:pt x="1423" y="142"/>
                  </a:lnTo>
                  <a:lnTo>
                    <a:pt x="1417" y="150"/>
                  </a:lnTo>
                  <a:lnTo>
                    <a:pt x="1407" y="158"/>
                  </a:lnTo>
                  <a:lnTo>
                    <a:pt x="1400" y="167"/>
                  </a:lnTo>
                  <a:lnTo>
                    <a:pt x="1388" y="175"/>
                  </a:lnTo>
                  <a:lnTo>
                    <a:pt x="1377" y="182"/>
                  </a:lnTo>
                  <a:lnTo>
                    <a:pt x="1365" y="192"/>
                  </a:lnTo>
                  <a:lnTo>
                    <a:pt x="1352" y="200"/>
                  </a:lnTo>
                  <a:lnTo>
                    <a:pt x="1336" y="209"/>
                  </a:lnTo>
                  <a:lnTo>
                    <a:pt x="1319" y="219"/>
                  </a:lnTo>
                  <a:lnTo>
                    <a:pt x="1302" y="229"/>
                  </a:lnTo>
                  <a:lnTo>
                    <a:pt x="1244" y="234"/>
                  </a:lnTo>
                  <a:lnTo>
                    <a:pt x="1188" y="242"/>
                  </a:lnTo>
                  <a:lnTo>
                    <a:pt x="1131" y="248"/>
                  </a:lnTo>
                  <a:lnTo>
                    <a:pt x="1075" y="254"/>
                  </a:lnTo>
                  <a:lnTo>
                    <a:pt x="1021" y="259"/>
                  </a:lnTo>
                  <a:lnTo>
                    <a:pt x="966" y="265"/>
                  </a:lnTo>
                  <a:lnTo>
                    <a:pt x="912" y="269"/>
                  </a:lnTo>
                  <a:lnTo>
                    <a:pt x="860" y="275"/>
                  </a:lnTo>
                  <a:lnTo>
                    <a:pt x="806" y="280"/>
                  </a:lnTo>
                  <a:lnTo>
                    <a:pt x="755" y="284"/>
                  </a:lnTo>
                  <a:lnTo>
                    <a:pt x="705" y="288"/>
                  </a:lnTo>
                  <a:lnTo>
                    <a:pt x="653" y="292"/>
                  </a:lnTo>
                  <a:lnTo>
                    <a:pt x="603" y="296"/>
                  </a:lnTo>
                  <a:lnTo>
                    <a:pt x="553" y="300"/>
                  </a:lnTo>
                  <a:lnTo>
                    <a:pt x="505" y="303"/>
                  </a:lnTo>
                  <a:lnTo>
                    <a:pt x="455" y="307"/>
                  </a:lnTo>
                  <a:lnTo>
                    <a:pt x="434" y="309"/>
                  </a:lnTo>
                  <a:lnTo>
                    <a:pt x="413" y="309"/>
                  </a:lnTo>
                  <a:lnTo>
                    <a:pt x="392" y="311"/>
                  </a:lnTo>
                  <a:lnTo>
                    <a:pt x="373" y="313"/>
                  </a:lnTo>
                  <a:lnTo>
                    <a:pt x="353" y="313"/>
                  </a:lnTo>
                  <a:lnTo>
                    <a:pt x="336" y="315"/>
                  </a:lnTo>
                  <a:lnTo>
                    <a:pt x="319" y="315"/>
                  </a:lnTo>
                  <a:lnTo>
                    <a:pt x="302" y="317"/>
                  </a:lnTo>
                  <a:lnTo>
                    <a:pt x="286" y="317"/>
                  </a:lnTo>
                  <a:lnTo>
                    <a:pt x="271" y="317"/>
                  </a:lnTo>
                  <a:lnTo>
                    <a:pt x="257" y="319"/>
                  </a:lnTo>
                  <a:lnTo>
                    <a:pt x="244" y="319"/>
                  </a:lnTo>
                  <a:lnTo>
                    <a:pt x="231" y="319"/>
                  </a:lnTo>
                  <a:lnTo>
                    <a:pt x="219" y="319"/>
                  </a:lnTo>
                  <a:lnTo>
                    <a:pt x="207" y="319"/>
                  </a:lnTo>
                  <a:lnTo>
                    <a:pt x="198" y="321"/>
                  </a:lnTo>
                  <a:lnTo>
                    <a:pt x="173" y="317"/>
                  </a:lnTo>
                  <a:lnTo>
                    <a:pt x="152" y="315"/>
                  </a:lnTo>
                  <a:lnTo>
                    <a:pt x="131" y="311"/>
                  </a:lnTo>
                  <a:lnTo>
                    <a:pt x="111" y="307"/>
                  </a:lnTo>
                  <a:lnTo>
                    <a:pt x="92" y="303"/>
                  </a:lnTo>
                  <a:lnTo>
                    <a:pt x="77" y="298"/>
                  </a:lnTo>
                  <a:lnTo>
                    <a:pt x="62" y="294"/>
                  </a:lnTo>
                  <a:lnTo>
                    <a:pt x="48" y="288"/>
                  </a:lnTo>
                  <a:lnTo>
                    <a:pt x="37" y="282"/>
                  </a:lnTo>
                  <a:lnTo>
                    <a:pt x="27" y="275"/>
                  </a:lnTo>
                  <a:lnTo>
                    <a:pt x="19" y="269"/>
                  </a:lnTo>
                  <a:lnTo>
                    <a:pt x="12" y="261"/>
                  </a:lnTo>
                  <a:lnTo>
                    <a:pt x="6" y="254"/>
                  </a:lnTo>
                  <a:lnTo>
                    <a:pt x="2" y="246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2" y="221"/>
                  </a:lnTo>
                  <a:lnTo>
                    <a:pt x="6" y="217"/>
                  </a:lnTo>
                  <a:lnTo>
                    <a:pt x="10" y="213"/>
                  </a:lnTo>
                  <a:lnTo>
                    <a:pt x="14" y="209"/>
                  </a:lnTo>
                  <a:lnTo>
                    <a:pt x="17" y="207"/>
                  </a:lnTo>
                  <a:lnTo>
                    <a:pt x="21" y="204"/>
                  </a:lnTo>
                  <a:lnTo>
                    <a:pt x="27" y="200"/>
                  </a:lnTo>
                  <a:lnTo>
                    <a:pt x="35" y="196"/>
                  </a:lnTo>
                  <a:lnTo>
                    <a:pt x="40" y="192"/>
                  </a:lnTo>
                  <a:lnTo>
                    <a:pt x="48" y="188"/>
                  </a:lnTo>
                  <a:lnTo>
                    <a:pt x="56" y="184"/>
                  </a:lnTo>
                  <a:lnTo>
                    <a:pt x="65" y="181"/>
                  </a:lnTo>
                  <a:lnTo>
                    <a:pt x="75" y="175"/>
                  </a:lnTo>
                  <a:lnTo>
                    <a:pt x="85" y="171"/>
                  </a:lnTo>
                  <a:lnTo>
                    <a:pt x="94" y="167"/>
                  </a:lnTo>
                  <a:lnTo>
                    <a:pt x="133" y="161"/>
                  </a:lnTo>
                  <a:lnTo>
                    <a:pt x="169" y="156"/>
                  </a:lnTo>
                  <a:lnTo>
                    <a:pt x="206" y="150"/>
                  </a:lnTo>
                  <a:lnTo>
                    <a:pt x="242" y="144"/>
                  </a:lnTo>
                  <a:lnTo>
                    <a:pt x="277" y="138"/>
                  </a:lnTo>
                  <a:lnTo>
                    <a:pt x="311" y="133"/>
                  </a:lnTo>
                  <a:lnTo>
                    <a:pt x="346" y="127"/>
                  </a:lnTo>
                  <a:lnTo>
                    <a:pt x="378" y="123"/>
                  </a:lnTo>
                  <a:lnTo>
                    <a:pt x="411" y="117"/>
                  </a:lnTo>
                  <a:lnTo>
                    <a:pt x="444" y="111"/>
                  </a:lnTo>
                  <a:lnTo>
                    <a:pt x="476" y="108"/>
                  </a:lnTo>
                  <a:lnTo>
                    <a:pt x="507" y="102"/>
                  </a:lnTo>
                  <a:lnTo>
                    <a:pt x="538" y="98"/>
                  </a:lnTo>
                  <a:lnTo>
                    <a:pt x="566" y="92"/>
                  </a:lnTo>
                  <a:lnTo>
                    <a:pt x="595" y="88"/>
                  </a:lnTo>
                  <a:lnTo>
                    <a:pt x="624" y="83"/>
                  </a:lnTo>
                  <a:lnTo>
                    <a:pt x="651" y="79"/>
                  </a:lnTo>
                  <a:lnTo>
                    <a:pt x="680" y="75"/>
                  </a:lnTo>
                  <a:lnTo>
                    <a:pt x="707" y="69"/>
                  </a:lnTo>
                  <a:lnTo>
                    <a:pt x="732" y="65"/>
                  </a:lnTo>
                  <a:lnTo>
                    <a:pt x="756" y="62"/>
                  </a:lnTo>
                  <a:lnTo>
                    <a:pt x="781" y="58"/>
                  </a:lnTo>
                  <a:lnTo>
                    <a:pt x="806" y="54"/>
                  </a:lnTo>
                  <a:lnTo>
                    <a:pt x="829" y="50"/>
                  </a:lnTo>
                  <a:lnTo>
                    <a:pt x="852" y="44"/>
                  </a:lnTo>
                  <a:lnTo>
                    <a:pt x="874" y="40"/>
                  </a:lnTo>
                  <a:lnTo>
                    <a:pt x="895" y="37"/>
                  </a:lnTo>
                  <a:lnTo>
                    <a:pt x="916" y="33"/>
                  </a:lnTo>
                  <a:lnTo>
                    <a:pt x="937" y="31"/>
                  </a:lnTo>
                  <a:lnTo>
                    <a:pt x="956" y="27"/>
                  </a:lnTo>
                  <a:lnTo>
                    <a:pt x="975" y="23"/>
                  </a:lnTo>
                  <a:lnTo>
                    <a:pt x="993" y="19"/>
                  </a:lnTo>
                  <a:lnTo>
                    <a:pt x="1010" y="15"/>
                  </a:lnTo>
                  <a:lnTo>
                    <a:pt x="1029" y="12"/>
                  </a:lnTo>
                  <a:lnTo>
                    <a:pt x="1048" y="8"/>
                  </a:lnTo>
                  <a:lnTo>
                    <a:pt x="1071" y="6"/>
                  </a:lnTo>
                  <a:lnTo>
                    <a:pt x="1092" y="4"/>
                  </a:lnTo>
                  <a:lnTo>
                    <a:pt x="1117" y="2"/>
                  </a:lnTo>
                  <a:lnTo>
                    <a:pt x="1142" y="0"/>
                  </a:lnTo>
                  <a:lnTo>
                    <a:pt x="1169" y="0"/>
                  </a:lnTo>
                  <a:lnTo>
                    <a:pt x="1169" y="0"/>
                  </a:lnTo>
                  <a:lnTo>
                    <a:pt x="11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3487738" y="3178175"/>
              <a:ext cx="1285875" cy="273050"/>
            </a:xfrm>
            <a:custGeom>
              <a:avLst/>
              <a:gdLst/>
              <a:ahLst/>
              <a:cxnLst>
                <a:cxn ang="0">
                  <a:pos x="1211" y="2"/>
                </a:cxn>
                <a:cxn ang="0">
                  <a:pos x="1255" y="8"/>
                </a:cxn>
                <a:cxn ang="0">
                  <a:pos x="1307" y="19"/>
                </a:cxn>
                <a:cxn ang="0">
                  <a:pos x="1363" y="36"/>
                </a:cxn>
                <a:cxn ang="0">
                  <a:pos x="1426" y="59"/>
                </a:cxn>
                <a:cxn ang="0">
                  <a:pos x="1490" y="90"/>
                </a:cxn>
                <a:cxn ang="0">
                  <a:pos x="1536" y="119"/>
                </a:cxn>
                <a:cxn ang="0">
                  <a:pos x="1572" y="146"/>
                </a:cxn>
                <a:cxn ang="0">
                  <a:pos x="1597" y="171"/>
                </a:cxn>
                <a:cxn ang="0">
                  <a:pos x="1614" y="194"/>
                </a:cxn>
                <a:cxn ang="0">
                  <a:pos x="1620" y="215"/>
                </a:cxn>
                <a:cxn ang="0">
                  <a:pos x="1616" y="226"/>
                </a:cxn>
                <a:cxn ang="0">
                  <a:pos x="1603" y="242"/>
                </a:cxn>
                <a:cxn ang="0">
                  <a:pos x="1574" y="251"/>
                </a:cxn>
                <a:cxn ang="0">
                  <a:pos x="1445" y="253"/>
                </a:cxn>
                <a:cxn ang="0">
                  <a:pos x="1282" y="261"/>
                </a:cxn>
                <a:cxn ang="0">
                  <a:pos x="1157" y="272"/>
                </a:cxn>
                <a:cxn ang="0">
                  <a:pos x="1063" y="282"/>
                </a:cxn>
                <a:cxn ang="0">
                  <a:pos x="966" y="290"/>
                </a:cxn>
                <a:cxn ang="0">
                  <a:pos x="877" y="297"/>
                </a:cxn>
                <a:cxn ang="0">
                  <a:pos x="799" y="303"/>
                </a:cxn>
                <a:cxn ang="0">
                  <a:pos x="731" y="309"/>
                </a:cxn>
                <a:cxn ang="0">
                  <a:pos x="676" y="315"/>
                </a:cxn>
                <a:cxn ang="0">
                  <a:pos x="628" y="318"/>
                </a:cxn>
                <a:cxn ang="0">
                  <a:pos x="591" y="320"/>
                </a:cxn>
                <a:cxn ang="0">
                  <a:pos x="566" y="322"/>
                </a:cxn>
                <a:cxn ang="0">
                  <a:pos x="549" y="324"/>
                </a:cxn>
                <a:cxn ang="0">
                  <a:pos x="545" y="324"/>
                </a:cxn>
                <a:cxn ang="0">
                  <a:pos x="486" y="332"/>
                </a:cxn>
                <a:cxn ang="0">
                  <a:pos x="432" y="336"/>
                </a:cxn>
                <a:cxn ang="0">
                  <a:pos x="384" y="340"/>
                </a:cxn>
                <a:cxn ang="0">
                  <a:pos x="342" y="342"/>
                </a:cxn>
                <a:cxn ang="0">
                  <a:pos x="305" y="343"/>
                </a:cxn>
                <a:cxn ang="0">
                  <a:pos x="253" y="343"/>
                </a:cxn>
                <a:cxn ang="0">
                  <a:pos x="200" y="338"/>
                </a:cxn>
                <a:cxn ang="0">
                  <a:pos x="152" y="330"/>
                </a:cxn>
                <a:cxn ang="0">
                  <a:pos x="111" y="318"/>
                </a:cxn>
                <a:cxn ang="0">
                  <a:pos x="77" y="301"/>
                </a:cxn>
                <a:cxn ang="0">
                  <a:pos x="46" y="276"/>
                </a:cxn>
                <a:cxn ang="0">
                  <a:pos x="15" y="240"/>
                </a:cxn>
                <a:cxn ang="0">
                  <a:pos x="2" y="207"/>
                </a:cxn>
                <a:cxn ang="0">
                  <a:pos x="0" y="190"/>
                </a:cxn>
                <a:cxn ang="0">
                  <a:pos x="4" y="169"/>
                </a:cxn>
                <a:cxn ang="0">
                  <a:pos x="13" y="151"/>
                </a:cxn>
                <a:cxn ang="0">
                  <a:pos x="29" y="140"/>
                </a:cxn>
                <a:cxn ang="0">
                  <a:pos x="52" y="132"/>
                </a:cxn>
                <a:cxn ang="0">
                  <a:pos x="84" y="128"/>
                </a:cxn>
                <a:cxn ang="0">
                  <a:pos x="307" y="113"/>
                </a:cxn>
                <a:cxn ang="0">
                  <a:pos x="614" y="80"/>
                </a:cxn>
                <a:cxn ang="0">
                  <a:pos x="810" y="52"/>
                </a:cxn>
                <a:cxn ang="0">
                  <a:pos x="931" y="32"/>
                </a:cxn>
                <a:cxn ang="0">
                  <a:pos x="1002" y="21"/>
                </a:cxn>
                <a:cxn ang="0">
                  <a:pos x="1063" y="11"/>
                </a:cxn>
                <a:cxn ang="0">
                  <a:pos x="1113" y="6"/>
                </a:cxn>
                <a:cxn ang="0">
                  <a:pos x="1156" y="2"/>
                </a:cxn>
                <a:cxn ang="0">
                  <a:pos x="1184" y="0"/>
                </a:cxn>
              </a:cxnLst>
              <a:rect l="0" t="0" r="r" b="b"/>
              <a:pathLst>
                <a:path w="1620" h="343">
                  <a:moveTo>
                    <a:pt x="1184" y="0"/>
                  </a:moveTo>
                  <a:lnTo>
                    <a:pt x="1198" y="0"/>
                  </a:lnTo>
                  <a:lnTo>
                    <a:pt x="1211" y="2"/>
                  </a:lnTo>
                  <a:lnTo>
                    <a:pt x="1225" y="2"/>
                  </a:lnTo>
                  <a:lnTo>
                    <a:pt x="1240" y="4"/>
                  </a:lnTo>
                  <a:lnTo>
                    <a:pt x="1255" y="8"/>
                  </a:lnTo>
                  <a:lnTo>
                    <a:pt x="1273" y="9"/>
                  </a:lnTo>
                  <a:lnTo>
                    <a:pt x="1290" y="13"/>
                  </a:lnTo>
                  <a:lnTo>
                    <a:pt x="1307" y="19"/>
                  </a:lnTo>
                  <a:lnTo>
                    <a:pt x="1325" y="23"/>
                  </a:lnTo>
                  <a:lnTo>
                    <a:pt x="1344" y="31"/>
                  </a:lnTo>
                  <a:lnTo>
                    <a:pt x="1363" y="36"/>
                  </a:lnTo>
                  <a:lnTo>
                    <a:pt x="1384" y="44"/>
                  </a:lnTo>
                  <a:lnTo>
                    <a:pt x="1405" y="52"/>
                  </a:lnTo>
                  <a:lnTo>
                    <a:pt x="1426" y="59"/>
                  </a:lnTo>
                  <a:lnTo>
                    <a:pt x="1449" y="69"/>
                  </a:lnTo>
                  <a:lnTo>
                    <a:pt x="1472" y="80"/>
                  </a:lnTo>
                  <a:lnTo>
                    <a:pt x="1490" y="90"/>
                  </a:lnTo>
                  <a:lnTo>
                    <a:pt x="1507" y="100"/>
                  </a:lnTo>
                  <a:lnTo>
                    <a:pt x="1520" y="109"/>
                  </a:lnTo>
                  <a:lnTo>
                    <a:pt x="1536" y="119"/>
                  </a:lnTo>
                  <a:lnTo>
                    <a:pt x="1549" y="128"/>
                  </a:lnTo>
                  <a:lnTo>
                    <a:pt x="1561" y="138"/>
                  </a:lnTo>
                  <a:lnTo>
                    <a:pt x="1572" y="146"/>
                  </a:lnTo>
                  <a:lnTo>
                    <a:pt x="1582" y="155"/>
                  </a:lnTo>
                  <a:lnTo>
                    <a:pt x="1589" y="163"/>
                  </a:lnTo>
                  <a:lnTo>
                    <a:pt x="1597" y="171"/>
                  </a:lnTo>
                  <a:lnTo>
                    <a:pt x="1605" y="178"/>
                  </a:lnTo>
                  <a:lnTo>
                    <a:pt x="1611" y="186"/>
                  </a:lnTo>
                  <a:lnTo>
                    <a:pt x="1614" y="194"/>
                  </a:lnTo>
                  <a:lnTo>
                    <a:pt x="1616" y="201"/>
                  </a:lnTo>
                  <a:lnTo>
                    <a:pt x="1618" y="207"/>
                  </a:lnTo>
                  <a:lnTo>
                    <a:pt x="1620" y="215"/>
                  </a:lnTo>
                  <a:lnTo>
                    <a:pt x="1620" y="219"/>
                  </a:lnTo>
                  <a:lnTo>
                    <a:pt x="1618" y="223"/>
                  </a:lnTo>
                  <a:lnTo>
                    <a:pt x="1616" y="226"/>
                  </a:lnTo>
                  <a:lnTo>
                    <a:pt x="1616" y="230"/>
                  </a:lnTo>
                  <a:lnTo>
                    <a:pt x="1611" y="238"/>
                  </a:lnTo>
                  <a:lnTo>
                    <a:pt x="1603" y="242"/>
                  </a:lnTo>
                  <a:lnTo>
                    <a:pt x="1595" y="246"/>
                  </a:lnTo>
                  <a:lnTo>
                    <a:pt x="1586" y="249"/>
                  </a:lnTo>
                  <a:lnTo>
                    <a:pt x="1574" y="251"/>
                  </a:lnTo>
                  <a:lnTo>
                    <a:pt x="1561" y="251"/>
                  </a:lnTo>
                  <a:lnTo>
                    <a:pt x="1503" y="251"/>
                  </a:lnTo>
                  <a:lnTo>
                    <a:pt x="1445" y="253"/>
                  </a:lnTo>
                  <a:lnTo>
                    <a:pt x="1390" y="255"/>
                  </a:lnTo>
                  <a:lnTo>
                    <a:pt x="1336" y="257"/>
                  </a:lnTo>
                  <a:lnTo>
                    <a:pt x="1282" y="261"/>
                  </a:lnTo>
                  <a:lnTo>
                    <a:pt x="1230" y="265"/>
                  </a:lnTo>
                  <a:lnTo>
                    <a:pt x="1181" y="270"/>
                  </a:lnTo>
                  <a:lnTo>
                    <a:pt x="1157" y="272"/>
                  </a:lnTo>
                  <a:lnTo>
                    <a:pt x="1134" y="276"/>
                  </a:lnTo>
                  <a:lnTo>
                    <a:pt x="1098" y="278"/>
                  </a:lnTo>
                  <a:lnTo>
                    <a:pt x="1063" y="282"/>
                  </a:lnTo>
                  <a:lnTo>
                    <a:pt x="1029" y="284"/>
                  </a:lnTo>
                  <a:lnTo>
                    <a:pt x="996" y="288"/>
                  </a:lnTo>
                  <a:lnTo>
                    <a:pt x="966" y="290"/>
                  </a:lnTo>
                  <a:lnTo>
                    <a:pt x="935" y="292"/>
                  </a:lnTo>
                  <a:lnTo>
                    <a:pt x="904" y="295"/>
                  </a:lnTo>
                  <a:lnTo>
                    <a:pt x="877" y="297"/>
                  </a:lnTo>
                  <a:lnTo>
                    <a:pt x="850" y="299"/>
                  </a:lnTo>
                  <a:lnTo>
                    <a:pt x="823" y="301"/>
                  </a:lnTo>
                  <a:lnTo>
                    <a:pt x="799" y="303"/>
                  </a:lnTo>
                  <a:lnTo>
                    <a:pt x="775" y="305"/>
                  </a:lnTo>
                  <a:lnTo>
                    <a:pt x="752" y="307"/>
                  </a:lnTo>
                  <a:lnTo>
                    <a:pt x="731" y="309"/>
                  </a:lnTo>
                  <a:lnTo>
                    <a:pt x="712" y="311"/>
                  </a:lnTo>
                  <a:lnTo>
                    <a:pt x="693" y="313"/>
                  </a:lnTo>
                  <a:lnTo>
                    <a:pt x="676" y="315"/>
                  </a:lnTo>
                  <a:lnTo>
                    <a:pt x="658" y="315"/>
                  </a:lnTo>
                  <a:lnTo>
                    <a:pt x="643" y="317"/>
                  </a:lnTo>
                  <a:lnTo>
                    <a:pt x="628" y="318"/>
                  </a:lnTo>
                  <a:lnTo>
                    <a:pt x="614" y="318"/>
                  </a:lnTo>
                  <a:lnTo>
                    <a:pt x="603" y="320"/>
                  </a:lnTo>
                  <a:lnTo>
                    <a:pt x="591" y="320"/>
                  </a:lnTo>
                  <a:lnTo>
                    <a:pt x="582" y="322"/>
                  </a:lnTo>
                  <a:lnTo>
                    <a:pt x="572" y="322"/>
                  </a:lnTo>
                  <a:lnTo>
                    <a:pt x="566" y="322"/>
                  </a:lnTo>
                  <a:lnTo>
                    <a:pt x="559" y="324"/>
                  </a:lnTo>
                  <a:lnTo>
                    <a:pt x="553" y="324"/>
                  </a:lnTo>
                  <a:lnTo>
                    <a:pt x="549" y="324"/>
                  </a:lnTo>
                  <a:lnTo>
                    <a:pt x="547" y="324"/>
                  </a:lnTo>
                  <a:lnTo>
                    <a:pt x="545" y="324"/>
                  </a:lnTo>
                  <a:lnTo>
                    <a:pt x="545" y="324"/>
                  </a:lnTo>
                  <a:lnTo>
                    <a:pt x="524" y="328"/>
                  </a:lnTo>
                  <a:lnTo>
                    <a:pt x="505" y="330"/>
                  </a:lnTo>
                  <a:lnTo>
                    <a:pt x="486" y="332"/>
                  </a:lnTo>
                  <a:lnTo>
                    <a:pt x="466" y="334"/>
                  </a:lnTo>
                  <a:lnTo>
                    <a:pt x="449" y="336"/>
                  </a:lnTo>
                  <a:lnTo>
                    <a:pt x="432" y="336"/>
                  </a:lnTo>
                  <a:lnTo>
                    <a:pt x="417" y="338"/>
                  </a:lnTo>
                  <a:lnTo>
                    <a:pt x="399" y="340"/>
                  </a:lnTo>
                  <a:lnTo>
                    <a:pt x="384" y="340"/>
                  </a:lnTo>
                  <a:lnTo>
                    <a:pt x="370" y="342"/>
                  </a:lnTo>
                  <a:lnTo>
                    <a:pt x="355" y="342"/>
                  </a:lnTo>
                  <a:lnTo>
                    <a:pt x="342" y="342"/>
                  </a:lnTo>
                  <a:lnTo>
                    <a:pt x="330" y="343"/>
                  </a:lnTo>
                  <a:lnTo>
                    <a:pt x="317" y="343"/>
                  </a:lnTo>
                  <a:lnTo>
                    <a:pt x="305" y="343"/>
                  </a:lnTo>
                  <a:lnTo>
                    <a:pt x="294" y="343"/>
                  </a:lnTo>
                  <a:lnTo>
                    <a:pt x="274" y="343"/>
                  </a:lnTo>
                  <a:lnTo>
                    <a:pt x="253" y="343"/>
                  </a:lnTo>
                  <a:lnTo>
                    <a:pt x="236" y="342"/>
                  </a:lnTo>
                  <a:lnTo>
                    <a:pt x="217" y="340"/>
                  </a:lnTo>
                  <a:lnTo>
                    <a:pt x="200" y="338"/>
                  </a:lnTo>
                  <a:lnTo>
                    <a:pt x="182" y="336"/>
                  </a:lnTo>
                  <a:lnTo>
                    <a:pt x="167" y="334"/>
                  </a:lnTo>
                  <a:lnTo>
                    <a:pt x="152" y="330"/>
                  </a:lnTo>
                  <a:lnTo>
                    <a:pt x="136" y="326"/>
                  </a:lnTo>
                  <a:lnTo>
                    <a:pt x="123" y="322"/>
                  </a:lnTo>
                  <a:lnTo>
                    <a:pt x="111" y="318"/>
                  </a:lnTo>
                  <a:lnTo>
                    <a:pt x="98" y="313"/>
                  </a:lnTo>
                  <a:lnTo>
                    <a:pt x="86" y="307"/>
                  </a:lnTo>
                  <a:lnTo>
                    <a:pt x="77" y="301"/>
                  </a:lnTo>
                  <a:lnTo>
                    <a:pt x="67" y="295"/>
                  </a:lnTo>
                  <a:lnTo>
                    <a:pt x="59" y="288"/>
                  </a:lnTo>
                  <a:lnTo>
                    <a:pt x="46" y="276"/>
                  </a:lnTo>
                  <a:lnTo>
                    <a:pt x="34" y="265"/>
                  </a:lnTo>
                  <a:lnTo>
                    <a:pt x="23" y="251"/>
                  </a:lnTo>
                  <a:lnTo>
                    <a:pt x="15" y="240"/>
                  </a:lnTo>
                  <a:lnTo>
                    <a:pt x="10" y="226"/>
                  </a:lnTo>
                  <a:lnTo>
                    <a:pt x="4" y="215"/>
                  </a:lnTo>
                  <a:lnTo>
                    <a:pt x="2" y="207"/>
                  </a:lnTo>
                  <a:lnTo>
                    <a:pt x="0" y="201"/>
                  </a:lnTo>
                  <a:lnTo>
                    <a:pt x="0" y="196"/>
                  </a:lnTo>
                  <a:lnTo>
                    <a:pt x="0" y="190"/>
                  </a:lnTo>
                  <a:lnTo>
                    <a:pt x="0" y="182"/>
                  </a:lnTo>
                  <a:lnTo>
                    <a:pt x="2" y="175"/>
                  </a:lnTo>
                  <a:lnTo>
                    <a:pt x="4" y="169"/>
                  </a:lnTo>
                  <a:lnTo>
                    <a:pt x="6" y="163"/>
                  </a:lnTo>
                  <a:lnTo>
                    <a:pt x="10" y="157"/>
                  </a:lnTo>
                  <a:lnTo>
                    <a:pt x="13" y="151"/>
                  </a:lnTo>
                  <a:lnTo>
                    <a:pt x="17" y="148"/>
                  </a:lnTo>
                  <a:lnTo>
                    <a:pt x="23" y="144"/>
                  </a:lnTo>
                  <a:lnTo>
                    <a:pt x="29" y="140"/>
                  </a:lnTo>
                  <a:lnTo>
                    <a:pt x="36" y="136"/>
                  </a:lnTo>
                  <a:lnTo>
                    <a:pt x="44" y="134"/>
                  </a:lnTo>
                  <a:lnTo>
                    <a:pt x="52" y="132"/>
                  </a:lnTo>
                  <a:lnTo>
                    <a:pt x="61" y="130"/>
                  </a:lnTo>
                  <a:lnTo>
                    <a:pt x="73" y="130"/>
                  </a:lnTo>
                  <a:lnTo>
                    <a:pt x="84" y="128"/>
                  </a:lnTo>
                  <a:lnTo>
                    <a:pt x="96" y="128"/>
                  </a:lnTo>
                  <a:lnTo>
                    <a:pt x="202" y="121"/>
                  </a:lnTo>
                  <a:lnTo>
                    <a:pt x="307" y="113"/>
                  </a:lnTo>
                  <a:lnTo>
                    <a:pt x="413" y="103"/>
                  </a:lnTo>
                  <a:lnTo>
                    <a:pt x="514" y="92"/>
                  </a:lnTo>
                  <a:lnTo>
                    <a:pt x="614" y="80"/>
                  </a:lnTo>
                  <a:lnTo>
                    <a:pt x="714" y="67"/>
                  </a:lnTo>
                  <a:lnTo>
                    <a:pt x="762" y="59"/>
                  </a:lnTo>
                  <a:lnTo>
                    <a:pt x="810" y="52"/>
                  </a:lnTo>
                  <a:lnTo>
                    <a:pt x="858" y="44"/>
                  </a:lnTo>
                  <a:lnTo>
                    <a:pt x="906" y="36"/>
                  </a:lnTo>
                  <a:lnTo>
                    <a:pt x="931" y="32"/>
                  </a:lnTo>
                  <a:lnTo>
                    <a:pt x="956" y="29"/>
                  </a:lnTo>
                  <a:lnTo>
                    <a:pt x="979" y="25"/>
                  </a:lnTo>
                  <a:lnTo>
                    <a:pt x="1002" y="21"/>
                  </a:lnTo>
                  <a:lnTo>
                    <a:pt x="1023" y="17"/>
                  </a:lnTo>
                  <a:lnTo>
                    <a:pt x="1044" y="13"/>
                  </a:lnTo>
                  <a:lnTo>
                    <a:pt x="1063" y="11"/>
                  </a:lnTo>
                  <a:lnTo>
                    <a:pt x="1081" y="9"/>
                  </a:lnTo>
                  <a:lnTo>
                    <a:pt x="1098" y="8"/>
                  </a:lnTo>
                  <a:lnTo>
                    <a:pt x="1113" y="6"/>
                  </a:lnTo>
                  <a:lnTo>
                    <a:pt x="1129" y="4"/>
                  </a:lnTo>
                  <a:lnTo>
                    <a:pt x="1142" y="2"/>
                  </a:lnTo>
                  <a:lnTo>
                    <a:pt x="1156" y="2"/>
                  </a:lnTo>
                  <a:lnTo>
                    <a:pt x="1165" y="0"/>
                  </a:lnTo>
                  <a:lnTo>
                    <a:pt x="1177" y="0"/>
                  </a:lnTo>
                  <a:lnTo>
                    <a:pt x="1184" y="0"/>
                  </a:lnTo>
                  <a:lnTo>
                    <a:pt x="11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344863" y="1985963"/>
              <a:ext cx="1614487" cy="4184650"/>
            </a:xfrm>
            <a:custGeom>
              <a:avLst/>
              <a:gdLst/>
              <a:ahLst/>
              <a:cxnLst>
                <a:cxn ang="0">
                  <a:pos x="1588" y="19"/>
                </a:cxn>
                <a:cxn ang="0">
                  <a:pos x="1749" y="92"/>
                </a:cxn>
                <a:cxn ang="0">
                  <a:pos x="1924" y="190"/>
                </a:cxn>
                <a:cxn ang="0">
                  <a:pos x="2014" y="267"/>
                </a:cxn>
                <a:cxn ang="0">
                  <a:pos x="2029" y="338"/>
                </a:cxn>
                <a:cxn ang="0">
                  <a:pos x="1981" y="436"/>
                </a:cxn>
                <a:cxn ang="0">
                  <a:pos x="1943" y="530"/>
                </a:cxn>
                <a:cxn ang="0">
                  <a:pos x="1914" y="652"/>
                </a:cxn>
                <a:cxn ang="0">
                  <a:pos x="1897" y="804"/>
                </a:cxn>
                <a:cxn ang="0">
                  <a:pos x="1887" y="983"/>
                </a:cxn>
                <a:cxn ang="0">
                  <a:pos x="1885" y="1365"/>
                </a:cxn>
                <a:cxn ang="0">
                  <a:pos x="1887" y="1935"/>
                </a:cxn>
                <a:cxn ang="0">
                  <a:pos x="1891" y="2434"/>
                </a:cxn>
                <a:cxn ang="0">
                  <a:pos x="1899" y="2862"/>
                </a:cxn>
                <a:cxn ang="0">
                  <a:pos x="1906" y="3219"/>
                </a:cxn>
                <a:cxn ang="0">
                  <a:pos x="1916" y="3687"/>
                </a:cxn>
                <a:cxn ang="0">
                  <a:pos x="1922" y="4221"/>
                </a:cxn>
                <a:cxn ang="0">
                  <a:pos x="1910" y="4639"/>
                </a:cxn>
                <a:cxn ang="0">
                  <a:pos x="1837" y="4902"/>
                </a:cxn>
                <a:cxn ang="0">
                  <a:pos x="1695" y="5102"/>
                </a:cxn>
                <a:cxn ang="0">
                  <a:pos x="1530" y="5231"/>
                </a:cxn>
                <a:cxn ang="0">
                  <a:pos x="1384" y="5271"/>
                </a:cxn>
                <a:cxn ang="0">
                  <a:pos x="1231" y="4689"/>
                </a:cxn>
                <a:cxn ang="0">
                  <a:pos x="1321" y="4638"/>
                </a:cxn>
                <a:cxn ang="0">
                  <a:pos x="1392" y="4524"/>
                </a:cxn>
                <a:cxn ang="0">
                  <a:pos x="1436" y="4296"/>
                </a:cxn>
                <a:cxn ang="0">
                  <a:pos x="1469" y="3943"/>
                </a:cxn>
                <a:cxn ang="0">
                  <a:pos x="1492" y="3465"/>
                </a:cxn>
                <a:cxn ang="0">
                  <a:pos x="1501" y="2866"/>
                </a:cxn>
                <a:cxn ang="0">
                  <a:pos x="1501" y="2175"/>
                </a:cxn>
                <a:cxn ang="0">
                  <a:pos x="1490" y="1340"/>
                </a:cxn>
                <a:cxn ang="0">
                  <a:pos x="1471" y="585"/>
                </a:cxn>
                <a:cxn ang="0">
                  <a:pos x="1457" y="443"/>
                </a:cxn>
                <a:cxn ang="0">
                  <a:pos x="1436" y="366"/>
                </a:cxn>
                <a:cxn ang="0">
                  <a:pos x="1392" y="324"/>
                </a:cxn>
                <a:cxn ang="0">
                  <a:pos x="1319" y="305"/>
                </a:cxn>
                <a:cxn ang="0">
                  <a:pos x="1227" y="313"/>
                </a:cxn>
                <a:cxn ang="0">
                  <a:pos x="1052" y="330"/>
                </a:cxn>
                <a:cxn ang="0">
                  <a:pos x="856" y="357"/>
                </a:cxn>
                <a:cxn ang="0">
                  <a:pos x="693" y="382"/>
                </a:cxn>
                <a:cxn ang="0">
                  <a:pos x="555" y="407"/>
                </a:cxn>
                <a:cxn ang="0">
                  <a:pos x="440" y="430"/>
                </a:cxn>
                <a:cxn ang="0">
                  <a:pos x="340" y="453"/>
                </a:cxn>
                <a:cxn ang="0">
                  <a:pos x="252" y="472"/>
                </a:cxn>
                <a:cxn ang="0">
                  <a:pos x="167" y="457"/>
                </a:cxn>
                <a:cxn ang="0">
                  <a:pos x="87" y="418"/>
                </a:cxn>
                <a:cxn ang="0">
                  <a:pos x="29" y="366"/>
                </a:cxn>
                <a:cxn ang="0">
                  <a:pos x="2" y="326"/>
                </a:cxn>
                <a:cxn ang="0">
                  <a:pos x="4" y="299"/>
                </a:cxn>
                <a:cxn ang="0">
                  <a:pos x="31" y="282"/>
                </a:cxn>
                <a:cxn ang="0">
                  <a:pos x="154" y="269"/>
                </a:cxn>
                <a:cxn ang="0">
                  <a:pos x="492" y="230"/>
                </a:cxn>
                <a:cxn ang="0">
                  <a:pos x="877" y="171"/>
                </a:cxn>
                <a:cxn ang="0">
                  <a:pos x="1129" y="109"/>
                </a:cxn>
                <a:cxn ang="0">
                  <a:pos x="1329" y="52"/>
                </a:cxn>
                <a:cxn ang="0">
                  <a:pos x="1442" y="15"/>
                </a:cxn>
                <a:cxn ang="0">
                  <a:pos x="1497" y="2"/>
                </a:cxn>
              </a:cxnLst>
              <a:rect l="0" t="0" r="r" b="b"/>
              <a:pathLst>
                <a:path w="2033" h="5271">
                  <a:moveTo>
                    <a:pt x="1509" y="0"/>
                  </a:moveTo>
                  <a:lnTo>
                    <a:pt x="1519" y="0"/>
                  </a:lnTo>
                  <a:lnTo>
                    <a:pt x="1530" y="2"/>
                  </a:lnTo>
                  <a:lnTo>
                    <a:pt x="1542" y="4"/>
                  </a:lnTo>
                  <a:lnTo>
                    <a:pt x="1555" y="7"/>
                  </a:lnTo>
                  <a:lnTo>
                    <a:pt x="1570" y="13"/>
                  </a:lnTo>
                  <a:lnTo>
                    <a:pt x="1588" y="19"/>
                  </a:lnTo>
                  <a:lnTo>
                    <a:pt x="1607" y="27"/>
                  </a:lnTo>
                  <a:lnTo>
                    <a:pt x="1626" y="34"/>
                  </a:lnTo>
                  <a:lnTo>
                    <a:pt x="1647" y="44"/>
                  </a:lnTo>
                  <a:lnTo>
                    <a:pt x="1670" y="54"/>
                  </a:lnTo>
                  <a:lnTo>
                    <a:pt x="1695" y="65"/>
                  </a:lnTo>
                  <a:lnTo>
                    <a:pt x="1722" y="78"/>
                  </a:lnTo>
                  <a:lnTo>
                    <a:pt x="1749" y="92"/>
                  </a:lnTo>
                  <a:lnTo>
                    <a:pt x="1778" y="107"/>
                  </a:lnTo>
                  <a:lnTo>
                    <a:pt x="1808" y="123"/>
                  </a:lnTo>
                  <a:lnTo>
                    <a:pt x="1841" y="140"/>
                  </a:lnTo>
                  <a:lnTo>
                    <a:pt x="1864" y="153"/>
                  </a:lnTo>
                  <a:lnTo>
                    <a:pt x="1885" y="165"/>
                  </a:lnTo>
                  <a:lnTo>
                    <a:pt x="1904" y="178"/>
                  </a:lnTo>
                  <a:lnTo>
                    <a:pt x="1924" y="190"/>
                  </a:lnTo>
                  <a:lnTo>
                    <a:pt x="1941" y="201"/>
                  </a:lnTo>
                  <a:lnTo>
                    <a:pt x="1956" y="213"/>
                  </a:lnTo>
                  <a:lnTo>
                    <a:pt x="1972" y="224"/>
                  </a:lnTo>
                  <a:lnTo>
                    <a:pt x="1983" y="236"/>
                  </a:lnTo>
                  <a:lnTo>
                    <a:pt x="1995" y="245"/>
                  </a:lnTo>
                  <a:lnTo>
                    <a:pt x="2004" y="257"/>
                  </a:lnTo>
                  <a:lnTo>
                    <a:pt x="2014" y="267"/>
                  </a:lnTo>
                  <a:lnTo>
                    <a:pt x="2020" y="276"/>
                  </a:lnTo>
                  <a:lnTo>
                    <a:pt x="2025" y="286"/>
                  </a:lnTo>
                  <a:lnTo>
                    <a:pt x="2029" y="295"/>
                  </a:lnTo>
                  <a:lnTo>
                    <a:pt x="2031" y="303"/>
                  </a:lnTo>
                  <a:lnTo>
                    <a:pt x="2033" y="313"/>
                  </a:lnTo>
                  <a:lnTo>
                    <a:pt x="2031" y="324"/>
                  </a:lnTo>
                  <a:lnTo>
                    <a:pt x="2029" y="338"/>
                  </a:lnTo>
                  <a:lnTo>
                    <a:pt x="2025" y="351"/>
                  </a:lnTo>
                  <a:lnTo>
                    <a:pt x="2020" y="366"/>
                  </a:lnTo>
                  <a:lnTo>
                    <a:pt x="2014" y="382"/>
                  </a:lnTo>
                  <a:lnTo>
                    <a:pt x="2004" y="399"/>
                  </a:lnTo>
                  <a:lnTo>
                    <a:pt x="1993" y="416"/>
                  </a:lnTo>
                  <a:lnTo>
                    <a:pt x="1987" y="426"/>
                  </a:lnTo>
                  <a:lnTo>
                    <a:pt x="1981" y="436"/>
                  </a:lnTo>
                  <a:lnTo>
                    <a:pt x="1975" y="447"/>
                  </a:lnTo>
                  <a:lnTo>
                    <a:pt x="1970" y="459"/>
                  </a:lnTo>
                  <a:lnTo>
                    <a:pt x="1964" y="472"/>
                  </a:lnTo>
                  <a:lnTo>
                    <a:pt x="1958" y="485"/>
                  </a:lnTo>
                  <a:lnTo>
                    <a:pt x="1952" y="499"/>
                  </a:lnTo>
                  <a:lnTo>
                    <a:pt x="1949" y="514"/>
                  </a:lnTo>
                  <a:lnTo>
                    <a:pt x="1943" y="530"/>
                  </a:lnTo>
                  <a:lnTo>
                    <a:pt x="1939" y="545"/>
                  </a:lnTo>
                  <a:lnTo>
                    <a:pt x="1933" y="562"/>
                  </a:lnTo>
                  <a:lnTo>
                    <a:pt x="1929" y="579"/>
                  </a:lnTo>
                  <a:lnTo>
                    <a:pt x="1926" y="597"/>
                  </a:lnTo>
                  <a:lnTo>
                    <a:pt x="1922" y="614"/>
                  </a:lnTo>
                  <a:lnTo>
                    <a:pt x="1918" y="633"/>
                  </a:lnTo>
                  <a:lnTo>
                    <a:pt x="1914" y="652"/>
                  </a:lnTo>
                  <a:lnTo>
                    <a:pt x="1912" y="672"/>
                  </a:lnTo>
                  <a:lnTo>
                    <a:pt x="1908" y="693"/>
                  </a:lnTo>
                  <a:lnTo>
                    <a:pt x="1906" y="714"/>
                  </a:lnTo>
                  <a:lnTo>
                    <a:pt x="1903" y="735"/>
                  </a:lnTo>
                  <a:lnTo>
                    <a:pt x="1901" y="758"/>
                  </a:lnTo>
                  <a:lnTo>
                    <a:pt x="1899" y="781"/>
                  </a:lnTo>
                  <a:lnTo>
                    <a:pt x="1897" y="804"/>
                  </a:lnTo>
                  <a:lnTo>
                    <a:pt x="1895" y="827"/>
                  </a:lnTo>
                  <a:lnTo>
                    <a:pt x="1893" y="852"/>
                  </a:lnTo>
                  <a:lnTo>
                    <a:pt x="1891" y="877"/>
                  </a:lnTo>
                  <a:lnTo>
                    <a:pt x="1889" y="902"/>
                  </a:lnTo>
                  <a:lnTo>
                    <a:pt x="1889" y="929"/>
                  </a:lnTo>
                  <a:lnTo>
                    <a:pt x="1887" y="956"/>
                  </a:lnTo>
                  <a:lnTo>
                    <a:pt x="1887" y="983"/>
                  </a:lnTo>
                  <a:lnTo>
                    <a:pt x="1885" y="1009"/>
                  </a:lnTo>
                  <a:lnTo>
                    <a:pt x="1885" y="1038"/>
                  </a:lnTo>
                  <a:lnTo>
                    <a:pt x="1885" y="1067"/>
                  </a:lnTo>
                  <a:lnTo>
                    <a:pt x="1885" y="1098"/>
                  </a:lnTo>
                  <a:lnTo>
                    <a:pt x="1885" y="1188"/>
                  </a:lnTo>
                  <a:lnTo>
                    <a:pt x="1885" y="1276"/>
                  </a:lnTo>
                  <a:lnTo>
                    <a:pt x="1885" y="1365"/>
                  </a:lnTo>
                  <a:lnTo>
                    <a:pt x="1885" y="1449"/>
                  </a:lnTo>
                  <a:lnTo>
                    <a:pt x="1885" y="1534"/>
                  </a:lnTo>
                  <a:lnTo>
                    <a:pt x="1885" y="1618"/>
                  </a:lnTo>
                  <a:lnTo>
                    <a:pt x="1887" y="1699"/>
                  </a:lnTo>
                  <a:lnTo>
                    <a:pt x="1887" y="1779"/>
                  </a:lnTo>
                  <a:lnTo>
                    <a:pt x="1887" y="1858"/>
                  </a:lnTo>
                  <a:lnTo>
                    <a:pt x="1887" y="1935"/>
                  </a:lnTo>
                  <a:lnTo>
                    <a:pt x="1887" y="2010"/>
                  </a:lnTo>
                  <a:lnTo>
                    <a:pt x="1889" y="2084"/>
                  </a:lnTo>
                  <a:lnTo>
                    <a:pt x="1889" y="2157"/>
                  </a:lnTo>
                  <a:lnTo>
                    <a:pt x="1889" y="2228"/>
                  </a:lnTo>
                  <a:lnTo>
                    <a:pt x="1891" y="2299"/>
                  </a:lnTo>
                  <a:lnTo>
                    <a:pt x="1891" y="2367"/>
                  </a:lnTo>
                  <a:lnTo>
                    <a:pt x="1891" y="2434"/>
                  </a:lnTo>
                  <a:lnTo>
                    <a:pt x="1893" y="2501"/>
                  </a:lnTo>
                  <a:lnTo>
                    <a:pt x="1893" y="2564"/>
                  </a:lnTo>
                  <a:lnTo>
                    <a:pt x="1895" y="2628"/>
                  </a:lnTo>
                  <a:lnTo>
                    <a:pt x="1895" y="2687"/>
                  </a:lnTo>
                  <a:lnTo>
                    <a:pt x="1897" y="2749"/>
                  </a:lnTo>
                  <a:lnTo>
                    <a:pt x="1897" y="2806"/>
                  </a:lnTo>
                  <a:lnTo>
                    <a:pt x="1899" y="2862"/>
                  </a:lnTo>
                  <a:lnTo>
                    <a:pt x="1899" y="2918"/>
                  </a:lnTo>
                  <a:lnTo>
                    <a:pt x="1901" y="2971"/>
                  </a:lnTo>
                  <a:lnTo>
                    <a:pt x="1901" y="3025"/>
                  </a:lnTo>
                  <a:lnTo>
                    <a:pt x="1903" y="3075"/>
                  </a:lnTo>
                  <a:lnTo>
                    <a:pt x="1904" y="3125"/>
                  </a:lnTo>
                  <a:lnTo>
                    <a:pt x="1904" y="3173"/>
                  </a:lnTo>
                  <a:lnTo>
                    <a:pt x="1906" y="3219"/>
                  </a:lnTo>
                  <a:lnTo>
                    <a:pt x="1908" y="3265"/>
                  </a:lnTo>
                  <a:lnTo>
                    <a:pt x="1908" y="3332"/>
                  </a:lnTo>
                  <a:lnTo>
                    <a:pt x="1910" y="3401"/>
                  </a:lnTo>
                  <a:lnTo>
                    <a:pt x="1912" y="3472"/>
                  </a:lnTo>
                  <a:lnTo>
                    <a:pt x="1912" y="3543"/>
                  </a:lnTo>
                  <a:lnTo>
                    <a:pt x="1914" y="3614"/>
                  </a:lnTo>
                  <a:lnTo>
                    <a:pt x="1916" y="3687"/>
                  </a:lnTo>
                  <a:lnTo>
                    <a:pt x="1916" y="3760"/>
                  </a:lnTo>
                  <a:lnTo>
                    <a:pt x="1918" y="3835"/>
                  </a:lnTo>
                  <a:lnTo>
                    <a:pt x="1918" y="3910"/>
                  </a:lnTo>
                  <a:lnTo>
                    <a:pt x="1920" y="3987"/>
                  </a:lnTo>
                  <a:lnTo>
                    <a:pt x="1920" y="4064"/>
                  </a:lnTo>
                  <a:lnTo>
                    <a:pt x="1920" y="4142"/>
                  </a:lnTo>
                  <a:lnTo>
                    <a:pt x="1922" y="4221"/>
                  </a:lnTo>
                  <a:lnTo>
                    <a:pt x="1922" y="4300"/>
                  </a:lnTo>
                  <a:lnTo>
                    <a:pt x="1922" y="4380"/>
                  </a:lnTo>
                  <a:lnTo>
                    <a:pt x="1922" y="4461"/>
                  </a:lnTo>
                  <a:lnTo>
                    <a:pt x="1922" y="4509"/>
                  </a:lnTo>
                  <a:lnTo>
                    <a:pt x="1920" y="4553"/>
                  </a:lnTo>
                  <a:lnTo>
                    <a:pt x="1916" y="4597"/>
                  </a:lnTo>
                  <a:lnTo>
                    <a:pt x="1910" y="4639"/>
                  </a:lnTo>
                  <a:lnTo>
                    <a:pt x="1904" y="4682"/>
                  </a:lnTo>
                  <a:lnTo>
                    <a:pt x="1897" y="4720"/>
                  </a:lnTo>
                  <a:lnTo>
                    <a:pt x="1887" y="4760"/>
                  </a:lnTo>
                  <a:lnTo>
                    <a:pt x="1878" y="4797"/>
                  </a:lnTo>
                  <a:lnTo>
                    <a:pt x="1866" y="4833"/>
                  </a:lnTo>
                  <a:lnTo>
                    <a:pt x="1853" y="4868"/>
                  </a:lnTo>
                  <a:lnTo>
                    <a:pt x="1837" y="4902"/>
                  </a:lnTo>
                  <a:lnTo>
                    <a:pt x="1822" y="4933"/>
                  </a:lnTo>
                  <a:lnTo>
                    <a:pt x="1805" y="4966"/>
                  </a:lnTo>
                  <a:lnTo>
                    <a:pt x="1787" y="4995"/>
                  </a:lnTo>
                  <a:lnTo>
                    <a:pt x="1766" y="5023"/>
                  </a:lnTo>
                  <a:lnTo>
                    <a:pt x="1745" y="5050"/>
                  </a:lnTo>
                  <a:lnTo>
                    <a:pt x="1720" y="5077"/>
                  </a:lnTo>
                  <a:lnTo>
                    <a:pt x="1695" y="5102"/>
                  </a:lnTo>
                  <a:lnTo>
                    <a:pt x="1670" y="5127"/>
                  </a:lnTo>
                  <a:lnTo>
                    <a:pt x="1645" y="5148"/>
                  </a:lnTo>
                  <a:lnTo>
                    <a:pt x="1620" y="5167"/>
                  </a:lnTo>
                  <a:lnTo>
                    <a:pt x="1597" y="5187"/>
                  </a:lnTo>
                  <a:lnTo>
                    <a:pt x="1574" y="5202"/>
                  </a:lnTo>
                  <a:lnTo>
                    <a:pt x="1551" y="5217"/>
                  </a:lnTo>
                  <a:lnTo>
                    <a:pt x="1530" y="5231"/>
                  </a:lnTo>
                  <a:lnTo>
                    <a:pt x="1507" y="5240"/>
                  </a:lnTo>
                  <a:lnTo>
                    <a:pt x="1486" y="5250"/>
                  </a:lnTo>
                  <a:lnTo>
                    <a:pt x="1465" y="5258"/>
                  </a:lnTo>
                  <a:lnTo>
                    <a:pt x="1444" y="5263"/>
                  </a:lnTo>
                  <a:lnTo>
                    <a:pt x="1425" y="5269"/>
                  </a:lnTo>
                  <a:lnTo>
                    <a:pt x="1403" y="5271"/>
                  </a:lnTo>
                  <a:lnTo>
                    <a:pt x="1384" y="5271"/>
                  </a:lnTo>
                  <a:lnTo>
                    <a:pt x="1334" y="5127"/>
                  </a:lnTo>
                  <a:lnTo>
                    <a:pt x="1284" y="4983"/>
                  </a:lnTo>
                  <a:lnTo>
                    <a:pt x="1234" y="4839"/>
                  </a:lnTo>
                  <a:lnTo>
                    <a:pt x="1186" y="4695"/>
                  </a:lnTo>
                  <a:lnTo>
                    <a:pt x="1200" y="4693"/>
                  </a:lnTo>
                  <a:lnTo>
                    <a:pt x="1215" y="4693"/>
                  </a:lnTo>
                  <a:lnTo>
                    <a:pt x="1231" y="4689"/>
                  </a:lnTo>
                  <a:lnTo>
                    <a:pt x="1244" y="4686"/>
                  </a:lnTo>
                  <a:lnTo>
                    <a:pt x="1258" y="4680"/>
                  </a:lnTo>
                  <a:lnTo>
                    <a:pt x="1271" y="4674"/>
                  </a:lnTo>
                  <a:lnTo>
                    <a:pt x="1284" y="4666"/>
                  </a:lnTo>
                  <a:lnTo>
                    <a:pt x="1296" y="4659"/>
                  </a:lnTo>
                  <a:lnTo>
                    <a:pt x="1309" y="4649"/>
                  </a:lnTo>
                  <a:lnTo>
                    <a:pt x="1321" y="4638"/>
                  </a:lnTo>
                  <a:lnTo>
                    <a:pt x="1332" y="4626"/>
                  </a:lnTo>
                  <a:lnTo>
                    <a:pt x="1344" y="4613"/>
                  </a:lnTo>
                  <a:lnTo>
                    <a:pt x="1353" y="4597"/>
                  </a:lnTo>
                  <a:lnTo>
                    <a:pt x="1365" y="4582"/>
                  </a:lnTo>
                  <a:lnTo>
                    <a:pt x="1375" y="4565"/>
                  </a:lnTo>
                  <a:lnTo>
                    <a:pt x="1384" y="4547"/>
                  </a:lnTo>
                  <a:lnTo>
                    <a:pt x="1392" y="4524"/>
                  </a:lnTo>
                  <a:lnTo>
                    <a:pt x="1400" y="4499"/>
                  </a:lnTo>
                  <a:lnTo>
                    <a:pt x="1405" y="4472"/>
                  </a:lnTo>
                  <a:lnTo>
                    <a:pt x="1413" y="4442"/>
                  </a:lnTo>
                  <a:lnTo>
                    <a:pt x="1419" y="4409"/>
                  </a:lnTo>
                  <a:lnTo>
                    <a:pt x="1425" y="4373"/>
                  </a:lnTo>
                  <a:lnTo>
                    <a:pt x="1430" y="4336"/>
                  </a:lnTo>
                  <a:lnTo>
                    <a:pt x="1436" y="4296"/>
                  </a:lnTo>
                  <a:lnTo>
                    <a:pt x="1442" y="4252"/>
                  </a:lnTo>
                  <a:lnTo>
                    <a:pt x="1448" y="4208"/>
                  </a:lnTo>
                  <a:lnTo>
                    <a:pt x="1451" y="4160"/>
                  </a:lnTo>
                  <a:lnTo>
                    <a:pt x="1457" y="4108"/>
                  </a:lnTo>
                  <a:lnTo>
                    <a:pt x="1461" y="4056"/>
                  </a:lnTo>
                  <a:lnTo>
                    <a:pt x="1465" y="4000"/>
                  </a:lnTo>
                  <a:lnTo>
                    <a:pt x="1469" y="3943"/>
                  </a:lnTo>
                  <a:lnTo>
                    <a:pt x="1473" y="3881"/>
                  </a:lnTo>
                  <a:lnTo>
                    <a:pt x="1476" y="3818"/>
                  </a:lnTo>
                  <a:lnTo>
                    <a:pt x="1480" y="3753"/>
                  </a:lnTo>
                  <a:lnTo>
                    <a:pt x="1484" y="3684"/>
                  </a:lnTo>
                  <a:lnTo>
                    <a:pt x="1486" y="3614"/>
                  </a:lnTo>
                  <a:lnTo>
                    <a:pt x="1488" y="3541"/>
                  </a:lnTo>
                  <a:lnTo>
                    <a:pt x="1492" y="3465"/>
                  </a:lnTo>
                  <a:lnTo>
                    <a:pt x="1494" y="3386"/>
                  </a:lnTo>
                  <a:lnTo>
                    <a:pt x="1496" y="3305"/>
                  </a:lnTo>
                  <a:lnTo>
                    <a:pt x="1497" y="3223"/>
                  </a:lnTo>
                  <a:lnTo>
                    <a:pt x="1497" y="3136"/>
                  </a:lnTo>
                  <a:lnTo>
                    <a:pt x="1499" y="3050"/>
                  </a:lnTo>
                  <a:lnTo>
                    <a:pt x="1501" y="2958"/>
                  </a:lnTo>
                  <a:lnTo>
                    <a:pt x="1501" y="2866"/>
                  </a:lnTo>
                  <a:lnTo>
                    <a:pt x="1501" y="2770"/>
                  </a:lnTo>
                  <a:lnTo>
                    <a:pt x="1501" y="2672"/>
                  </a:lnTo>
                  <a:lnTo>
                    <a:pt x="1503" y="2570"/>
                  </a:lnTo>
                  <a:lnTo>
                    <a:pt x="1501" y="2476"/>
                  </a:lnTo>
                  <a:lnTo>
                    <a:pt x="1501" y="2380"/>
                  </a:lnTo>
                  <a:lnTo>
                    <a:pt x="1501" y="2278"/>
                  </a:lnTo>
                  <a:lnTo>
                    <a:pt x="1501" y="2175"/>
                  </a:lnTo>
                  <a:lnTo>
                    <a:pt x="1499" y="2065"/>
                  </a:lnTo>
                  <a:lnTo>
                    <a:pt x="1499" y="1954"/>
                  </a:lnTo>
                  <a:lnTo>
                    <a:pt x="1497" y="1839"/>
                  </a:lnTo>
                  <a:lnTo>
                    <a:pt x="1496" y="1720"/>
                  </a:lnTo>
                  <a:lnTo>
                    <a:pt x="1494" y="1597"/>
                  </a:lnTo>
                  <a:lnTo>
                    <a:pt x="1492" y="1470"/>
                  </a:lnTo>
                  <a:lnTo>
                    <a:pt x="1490" y="1340"/>
                  </a:lnTo>
                  <a:lnTo>
                    <a:pt x="1486" y="1207"/>
                  </a:lnTo>
                  <a:lnTo>
                    <a:pt x="1484" y="1071"/>
                  </a:lnTo>
                  <a:lnTo>
                    <a:pt x="1480" y="929"/>
                  </a:lnTo>
                  <a:lnTo>
                    <a:pt x="1476" y="785"/>
                  </a:lnTo>
                  <a:lnTo>
                    <a:pt x="1473" y="637"/>
                  </a:lnTo>
                  <a:lnTo>
                    <a:pt x="1473" y="610"/>
                  </a:lnTo>
                  <a:lnTo>
                    <a:pt x="1471" y="585"/>
                  </a:lnTo>
                  <a:lnTo>
                    <a:pt x="1469" y="560"/>
                  </a:lnTo>
                  <a:lnTo>
                    <a:pt x="1467" y="537"/>
                  </a:lnTo>
                  <a:lnTo>
                    <a:pt x="1465" y="516"/>
                  </a:lnTo>
                  <a:lnTo>
                    <a:pt x="1465" y="495"/>
                  </a:lnTo>
                  <a:lnTo>
                    <a:pt x="1463" y="476"/>
                  </a:lnTo>
                  <a:lnTo>
                    <a:pt x="1461" y="459"/>
                  </a:lnTo>
                  <a:lnTo>
                    <a:pt x="1457" y="443"/>
                  </a:lnTo>
                  <a:lnTo>
                    <a:pt x="1455" y="428"/>
                  </a:lnTo>
                  <a:lnTo>
                    <a:pt x="1453" y="414"/>
                  </a:lnTo>
                  <a:lnTo>
                    <a:pt x="1449" y="401"/>
                  </a:lnTo>
                  <a:lnTo>
                    <a:pt x="1448" y="391"/>
                  </a:lnTo>
                  <a:lnTo>
                    <a:pt x="1444" y="382"/>
                  </a:lnTo>
                  <a:lnTo>
                    <a:pt x="1440" y="374"/>
                  </a:lnTo>
                  <a:lnTo>
                    <a:pt x="1436" y="366"/>
                  </a:lnTo>
                  <a:lnTo>
                    <a:pt x="1430" y="359"/>
                  </a:lnTo>
                  <a:lnTo>
                    <a:pt x="1425" y="353"/>
                  </a:lnTo>
                  <a:lnTo>
                    <a:pt x="1419" y="345"/>
                  </a:lnTo>
                  <a:lnTo>
                    <a:pt x="1413" y="340"/>
                  </a:lnTo>
                  <a:lnTo>
                    <a:pt x="1405" y="334"/>
                  </a:lnTo>
                  <a:lnTo>
                    <a:pt x="1400" y="328"/>
                  </a:lnTo>
                  <a:lnTo>
                    <a:pt x="1392" y="324"/>
                  </a:lnTo>
                  <a:lnTo>
                    <a:pt x="1386" y="320"/>
                  </a:lnTo>
                  <a:lnTo>
                    <a:pt x="1378" y="316"/>
                  </a:lnTo>
                  <a:lnTo>
                    <a:pt x="1371" y="315"/>
                  </a:lnTo>
                  <a:lnTo>
                    <a:pt x="1363" y="311"/>
                  </a:lnTo>
                  <a:lnTo>
                    <a:pt x="1353" y="309"/>
                  </a:lnTo>
                  <a:lnTo>
                    <a:pt x="1336" y="307"/>
                  </a:lnTo>
                  <a:lnTo>
                    <a:pt x="1319" y="305"/>
                  </a:lnTo>
                  <a:lnTo>
                    <a:pt x="1311" y="305"/>
                  </a:lnTo>
                  <a:lnTo>
                    <a:pt x="1302" y="307"/>
                  </a:lnTo>
                  <a:lnTo>
                    <a:pt x="1290" y="307"/>
                  </a:lnTo>
                  <a:lnTo>
                    <a:pt x="1277" y="309"/>
                  </a:lnTo>
                  <a:lnTo>
                    <a:pt x="1261" y="309"/>
                  </a:lnTo>
                  <a:lnTo>
                    <a:pt x="1246" y="311"/>
                  </a:lnTo>
                  <a:lnTo>
                    <a:pt x="1227" y="313"/>
                  </a:lnTo>
                  <a:lnTo>
                    <a:pt x="1208" y="315"/>
                  </a:lnTo>
                  <a:lnTo>
                    <a:pt x="1186" y="316"/>
                  </a:lnTo>
                  <a:lnTo>
                    <a:pt x="1163" y="318"/>
                  </a:lnTo>
                  <a:lnTo>
                    <a:pt x="1138" y="320"/>
                  </a:lnTo>
                  <a:lnTo>
                    <a:pt x="1112" y="324"/>
                  </a:lnTo>
                  <a:lnTo>
                    <a:pt x="1083" y="326"/>
                  </a:lnTo>
                  <a:lnTo>
                    <a:pt x="1052" y="330"/>
                  </a:lnTo>
                  <a:lnTo>
                    <a:pt x="1021" y="334"/>
                  </a:lnTo>
                  <a:lnTo>
                    <a:pt x="987" y="336"/>
                  </a:lnTo>
                  <a:lnTo>
                    <a:pt x="960" y="341"/>
                  </a:lnTo>
                  <a:lnTo>
                    <a:pt x="933" y="345"/>
                  </a:lnTo>
                  <a:lnTo>
                    <a:pt x="906" y="349"/>
                  </a:lnTo>
                  <a:lnTo>
                    <a:pt x="881" y="353"/>
                  </a:lnTo>
                  <a:lnTo>
                    <a:pt x="856" y="357"/>
                  </a:lnTo>
                  <a:lnTo>
                    <a:pt x="831" y="361"/>
                  </a:lnTo>
                  <a:lnTo>
                    <a:pt x="806" y="364"/>
                  </a:lnTo>
                  <a:lnTo>
                    <a:pt x="783" y="368"/>
                  </a:lnTo>
                  <a:lnTo>
                    <a:pt x="760" y="372"/>
                  </a:lnTo>
                  <a:lnTo>
                    <a:pt x="737" y="376"/>
                  </a:lnTo>
                  <a:lnTo>
                    <a:pt x="714" y="378"/>
                  </a:lnTo>
                  <a:lnTo>
                    <a:pt x="693" y="382"/>
                  </a:lnTo>
                  <a:lnTo>
                    <a:pt x="672" y="386"/>
                  </a:lnTo>
                  <a:lnTo>
                    <a:pt x="651" y="389"/>
                  </a:lnTo>
                  <a:lnTo>
                    <a:pt x="630" y="393"/>
                  </a:lnTo>
                  <a:lnTo>
                    <a:pt x="611" y="397"/>
                  </a:lnTo>
                  <a:lnTo>
                    <a:pt x="591" y="399"/>
                  </a:lnTo>
                  <a:lnTo>
                    <a:pt x="572" y="403"/>
                  </a:lnTo>
                  <a:lnTo>
                    <a:pt x="555" y="407"/>
                  </a:lnTo>
                  <a:lnTo>
                    <a:pt x="536" y="411"/>
                  </a:lnTo>
                  <a:lnTo>
                    <a:pt x="518" y="412"/>
                  </a:lnTo>
                  <a:lnTo>
                    <a:pt x="503" y="416"/>
                  </a:lnTo>
                  <a:lnTo>
                    <a:pt x="486" y="420"/>
                  </a:lnTo>
                  <a:lnTo>
                    <a:pt x="470" y="422"/>
                  </a:lnTo>
                  <a:lnTo>
                    <a:pt x="455" y="426"/>
                  </a:lnTo>
                  <a:lnTo>
                    <a:pt x="440" y="430"/>
                  </a:lnTo>
                  <a:lnTo>
                    <a:pt x="426" y="432"/>
                  </a:lnTo>
                  <a:lnTo>
                    <a:pt x="413" y="436"/>
                  </a:lnTo>
                  <a:lnTo>
                    <a:pt x="399" y="437"/>
                  </a:lnTo>
                  <a:lnTo>
                    <a:pt x="386" y="441"/>
                  </a:lnTo>
                  <a:lnTo>
                    <a:pt x="361" y="447"/>
                  </a:lnTo>
                  <a:lnTo>
                    <a:pt x="351" y="451"/>
                  </a:lnTo>
                  <a:lnTo>
                    <a:pt x="340" y="453"/>
                  </a:lnTo>
                  <a:lnTo>
                    <a:pt x="330" y="457"/>
                  </a:lnTo>
                  <a:lnTo>
                    <a:pt x="321" y="459"/>
                  </a:lnTo>
                  <a:lnTo>
                    <a:pt x="303" y="462"/>
                  </a:lnTo>
                  <a:lnTo>
                    <a:pt x="288" y="466"/>
                  </a:lnTo>
                  <a:lnTo>
                    <a:pt x="275" y="468"/>
                  </a:lnTo>
                  <a:lnTo>
                    <a:pt x="263" y="470"/>
                  </a:lnTo>
                  <a:lnTo>
                    <a:pt x="252" y="472"/>
                  </a:lnTo>
                  <a:lnTo>
                    <a:pt x="244" y="472"/>
                  </a:lnTo>
                  <a:lnTo>
                    <a:pt x="227" y="470"/>
                  </a:lnTo>
                  <a:lnTo>
                    <a:pt x="207" y="468"/>
                  </a:lnTo>
                  <a:lnTo>
                    <a:pt x="198" y="466"/>
                  </a:lnTo>
                  <a:lnTo>
                    <a:pt x="188" y="464"/>
                  </a:lnTo>
                  <a:lnTo>
                    <a:pt x="177" y="460"/>
                  </a:lnTo>
                  <a:lnTo>
                    <a:pt x="167" y="457"/>
                  </a:lnTo>
                  <a:lnTo>
                    <a:pt x="156" y="453"/>
                  </a:lnTo>
                  <a:lnTo>
                    <a:pt x="144" y="449"/>
                  </a:lnTo>
                  <a:lnTo>
                    <a:pt x="135" y="443"/>
                  </a:lnTo>
                  <a:lnTo>
                    <a:pt x="123" y="437"/>
                  </a:lnTo>
                  <a:lnTo>
                    <a:pt x="110" y="432"/>
                  </a:lnTo>
                  <a:lnTo>
                    <a:pt x="98" y="426"/>
                  </a:lnTo>
                  <a:lnTo>
                    <a:pt x="87" y="418"/>
                  </a:lnTo>
                  <a:lnTo>
                    <a:pt x="75" y="411"/>
                  </a:lnTo>
                  <a:lnTo>
                    <a:pt x="65" y="403"/>
                  </a:lnTo>
                  <a:lnTo>
                    <a:pt x="56" y="395"/>
                  </a:lnTo>
                  <a:lnTo>
                    <a:pt x="48" y="388"/>
                  </a:lnTo>
                  <a:lnTo>
                    <a:pt x="40" y="380"/>
                  </a:lnTo>
                  <a:lnTo>
                    <a:pt x="35" y="372"/>
                  </a:lnTo>
                  <a:lnTo>
                    <a:pt x="29" y="366"/>
                  </a:lnTo>
                  <a:lnTo>
                    <a:pt x="23" y="361"/>
                  </a:lnTo>
                  <a:lnTo>
                    <a:pt x="17" y="355"/>
                  </a:lnTo>
                  <a:lnTo>
                    <a:pt x="14" y="347"/>
                  </a:lnTo>
                  <a:lnTo>
                    <a:pt x="10" y="341"/>
                  </a:lnTo>
                  <a:lnTo>
                    <a:pt x="8" y="338"/>
                  </a:lnTo>
                  <a:lnTo>
                    <a:pt x="4" y="332"/>
                  </a:lnTo>
                  <a:lnTo>
                    <a:pt x="2" y="326"/>
                  </a:lnTo>
                  <a:lnTo>
                    <a:pt x="2" y="322"/>
                  </a:lnTo>
                  <a:lnTo>
                    <a:pt x="0" y="316"/>
                  </a:lnTo>
                  <a:lnTo>
                    <a:pt x="0" y="313"/>
                  </a:lnTo>
                  <a:lnTo>
                    <a:pt x="0" y="309"/>
                  </a:lnTo>
                  <a:lnTo>
                    <a:pt x="2" y="305"/>
                  </a:lnTo>
                  <a:lnTo>
                    <a:pt x="2" y="303"/>
                  </a:lnTo>
                  <a:lnTo>
                    <a:pt x="4" y="299"/>
                  </a:lnTo>
                  <a:lnTo>
                    <a:pt x="8" y="297"/>
                  </a:lnTo>
                  <a:lnTo>
                    <a:pt x="10" y="293"/>
                  </a:lnTo>
                  <a:lnTo>
                    <a:pt x="14" y="292"/>
                  </a:lnTo>
                  <a:lnTo>
                    <a:pt x="17" y="290"/>
                  </a:lnTo>
                  <a:lnTo>
                    <a:pt x="21" y="286"/>
                  </a:lnTo>
                  <a:lnTo>
                    <a:pt x="27" y="284"/>
                  </a:lnTo>
                  <a:lnTo>
                    <a:pt x="31" y="282"/>
                  </a:lnTo>
                  <a:lnTo>
                    <a:pt x="39" y="280"/>
                  </a:lnTo>
                  <a:lnTo>
                    <a:pt x="44" y="280"/>
                  </a:lnTo>
                  <a:lnTo>
                    <a:pt x="52" y="278"/>
                  </a:lnTo>
                  <a:lnTo>
                    <a:pt x="58" y="276"/>
                  </a:lnTo>
                  <a:lnTo>
                    <a:pt x="67" y="276"/>
                  </a:lnTo>
                  <a:lnTo>
                    <a:pt x="110" y="272"/>
                  </a:lnTo>
                  <a:lnTo>
                    <a:pt x="154" y="269"/>
                  </a:lnTo>
                  <a:lnTo>
                    <a:pt x="200" y="263"/>
                  </a:lnTo>
                  <a:lnTo>
                    <a:pt x="246" y="259"/>
                  </a:lnTo>
                  <a:lnTo>
                    <a:pt x="294" y="253"/>
                  </a:lnTo>
                  <a:lnTo>
                    <a:pt x="342" y="249"/>
                  </a:lnTo>
                  <a:lnTo>
                    <a:pt x="392" y="244"/>
                  </a:lnTo>
                  <a:lnTo>
                    <a:pt x="442" y="238"/>
                  </a:lnTo>
                  <a:lnTo>
                    <a:pt x="492" y="230"/>
                  </a:lnTo>
                  <a:lnTo>
                    <a:pt x="545" y="224"/>
                  </a:lnTo>
                  <a:lnTo>
                    <a:pt x="597" y="217"/>
                  </a:lnTo>
                  <a:lnTo>
                    <a:pt x="651" y="209"/>
                  </a:lnTo>
                  <a:lnTo>
                    <a:pt x="707" y="199"/>
                  </a:lnTo>
                  <a:lnTo>
                    <a:pt x="762" y="190"/>
                  </a:lnTo>
                  <a:lnTo>
                    <a:pt x="820" y="180"/>
                  </a:lnTo>
                  <a:lnTo>
                    <a:pt x="877" y="171"/>
                  </a:lnTo>
                  <a:lnTo>
                    <a:pt x="916" y="161"/>
                  </a:lnTo>
                  <a:lnTo>
                    <a:pt x="954" y="153"/>
                  </a:lnTo>
                  <a:lnTo>
                    <a:pt x="991" y="144"/>
                  </a:lnTo>
                  <a:lnTo>
                    <a:pt x="1027" y="134"/>
                  </a:lnTo>
                  <a:lnTo>
                    <a:pt x="1062" y="126"/>
                  </a:lnTo>
                  <a:lnTo>
                    <a:pt x="1096" y="117"/>
                  </a:lnTo>
                  <a:lnTo>
                    <a:pt x="1129" y="109"/>
                  </a:lnTo>
                  <a:lnTo>
                    <a:pt x="1160" y="101"/>
                  </a:lnTo>
                  <a:lnTo>
                    <a:pt x="1190" y="92"/>
                  </a:lnTo>
                  <a:lnTo>
                    <a:pt x="1221" y="84"/>
                  </a:lnTo>
                  <a:lnTo>
                    <a:pt x="1248" y="77"/>
                  </a:lnTo>
                  <a:lnTo>
                    <a:pt x="1277" y="69"/>
                  </a:lnTo>
                  <a:lnTo>
                    <a:pt x="1304" y="59"/>
                  </a:lnTo>
                  <a:lnTo>
                    <a:pt x="1329" y="52"/>
                  </a:lnTo>
                  <a:lnTo>
                    <a:pt x="1353" y="44"/>
                  </a:lnTo>
                  <a:lnTo>
                    <a:pt x="1377" y="36"/>
                  </a:lnTo>
                  <a:lnTo>
                    <a:pt x="1392" y="30"/>
                  </a:lnTo>
                  <a:lnTo>
                    <a:pt x="1405" y="27"/>
                  </a:lnTo>
                  <a:lnTo>
                    <a:pt x="1419" y="23"/>
                  </a:lnTo>
                  <a:lnTo>
                    <a:pt x="1430" y="19"/>
                  </a:lnTo>
                  <a:lnTo>
                    <a:pt x="1442" y="15"/>
                  </a:lnTo>
                  <a:lnTo>
                    <a:pt x="1453" y="13"/>
                  </a:lnTo>
                  <a:lnTo>
                    <a:pt x="1463" y="9"/>
                  </a:lnTo>
                  <a:lnTo>
                    <a:pt x="1471" y="7"/>
                  </a:lnTo>
                  <a:lnTo>
                    <a:pt x="1478" y="6"/>
                  </a:lnTo>
                  <a:lnTo>
                    <a:pt x="1486" y="4"/>
                  </a:lnTo>
                  <a:lnTo>
                    <a:pt x="1492" y="2"/>
                  </a:lnTo>
                  <a:lnTo>
                    <a:pt x="1497" y="2"/>
                  </a:lnTo>
                  <a:lnTo>
                    <a:pt x="1501" y="0"/>
                  </a:lnTo>
                  <a:lnTo>
                    <a:pt x="1505" y="0"/>
                  </a:lnTo>
                  <a:lnTo>
                    <a:pt x="1507" y="0"/>
                  </a:lnTo>
                  <a:lnTo>
                    <a:pt x="1509" y="0"/>
                  </a:lnTo>
                  <a:lnTo>
                    <a:pt x="1509" y="0"/>
                  </a:lnTo>
                  <a:lnTo>
                    <a:pt x="150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3879850" y="5603875"/>
              <a:ext cx="588963" cy="56673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43" y="2"/>
                </a:cxn>
                <a:cxn ang="0">
                  <a:pos x="54" y="4"/>
                </a:cxn>
                <a:cxn ang="0">
                  <a:pos x="75" y="8"/>
                </a:cxn>
                <a:cxn ang="0">
                  <a:pos x="102" y="15"/>
                </a:cxn>
                <a:cxn ang="0">
                  <a:pos x="142" y="27"/>
                </a:cxn>
                <a:cxn ang="0">
                  <a:pos x="187" y="40"/>
                </a:cxn>
                <a:cxn ang="0">
                  <a:pos x="231" y="54"/>
                </a:cxn>
                <a:cxn ang="0">
                  <a:pos x="269" y="65"/>
                </a:cxn>
                <a:cxn ang="0">
                  <a:pos x="307" y="77"/>
                </a:cxn>
                <a:cxn ang="0">
                  <a:pos x="342" y="86"/>
                </a:cxn>
                <a:cxn ang="0">
                  <a:pos x="375" y="96"/>
                </a:cxn>
                <a:cxn ang="0">
                  <a:pos x="403" y="104"/>
                </a:cxn>
                <a:cxn ang="0">
                  <a:pos x="430" y="111"/>
                </a:cxn>
                <a:cxn ang="0">
                  <a:pos x="453" y="117"/>
                </a:cxn>
                <a:cxn ang="0">
                  <a:pos x="474" y="123"/>
                </a:cxn>
                <a:cxn ang="0">
                  <a:pos x="494" y="127"/>
                </a:cxn>
                <a:cxn ang="0">
                  <a:pos x="509" y="130"/>
                </a:cxn>
                <a:cxn ang="0">
                  <a:pos x="522" y="132"/>
                </a:cxn>
                <a:cxn ang="0">
                  <a:pos x="534" y="134"/>
                </a:cxn>
                <a:cxn ang="0">
                  <a:pos x="542" y="136"/>
                </a:cxn>
                <a:cxn ang="0">
                  <a:pos x="593" y="280"/>
                </a:cxn>
                <a:cxn ang="0">
                  <a:pos x="693" y="568"/>
                </a:cxn>
                <a:cxn ang="0">
                  <a:pos x="737" y="712"/>
                </a:cxn>
                <a:cxn ang="0">
                  <a:pos x="722" y="710"/>
                </a:cxn>
                <a:cxn ang="0">
                  <a:pos x="707" y="706"/>
                </a:cxn>
                <a:cxn ang="0">
                  <a:pos x="691" y="699"/>
                </a:cxn>
                <a:cxn ang="0">
                  <a:pos x="676" y="689"/>
                </a:cxn>
                <a:cxn ang="0">
                  <a:pos x="659" y="676"/>
                </a:cxn>
                <a:cxn ang="0">
                  <a:pos x="643" y="660"/>
                </a:cxn>
                <a:cxn ang="0">
                  <a:pos x="626" y="643"/>
                </a:cxn>
                <a:cxn ang="0">
                  <a:pos x="584" y="597"/>
                </a:cxn>
                <a:cxn ang="0">
                  <a:pos x="517" y="528"/>
                </a:cxn>
                <a:cxn ang="0">
                  <a:pos x="449" y="459"/>
                </a:cxn>
                <a:cxn ang="0">
                  <a:pos x="384" y="393"/>
                </a:cxn>
                <a:cxn ang="0">
                  <a:pos x="319" y="330"/>
                </a:cxn>
                <a:cxn ang="0">
                  <a:pos x="254" y="269"/>
                </a:cxn>
                <a:cxn ang="0">
                  <a:pos x="160" y="180"/>
                </a:cxn>
                <a:cxn ang="0">
                  <a:pos x="83" y="115"/>
                </a:cxn>
                <a:cxn ang="0">
                  <a:pos x="62" y="100"/>
                </a:cxn>
                <a:cxn ang="0">
                  <a:pos x="44" y="86"/>
                </a:cxn>
                <a:cxn ang="0">
                  <a:pos x="29" y="75"/>
                </a:cxn>
                <a:cxn ang="0">
                  <a:pos x="18" y="63"/>
                </a:cxn>
                <a:cxn ang="0">
                  <a:pos x="8" y="52"/>
                </a:cxn>
                <a:cxn ang="0">
                  <a:pos x="2" y="42"/>
                </a:cxn>
                <a:cxn ang="0">
                  <a:pos x="0" y="34"/>
                </a:cxn>
                <a:cxn ang="0">
                  <a:pos x="0" y="25"/>
                </a:cxn>
                <a:cxn ang="0">
                  <a:pos x="6" y="13"/>
                </a:cxn>
                <a:cxn ang="0">
                  <a:pos x="16" y="6"/>
                </a:cxn>
                <a:cxn ang="0">
                  <a:pos x="29" y="2"/>
                </a:cxn>
                <a:cxn ang="0">
                  <a:pos x="37" y="0"/>
                </a:cxn>
              </a:cxnLst>
              <a:rect l="0" t="0" r="r" b="b"/>
              <a:pathLst>
                <a:path w="743" h="712">
                  <a:moveTo>
                    <a:pt x="37" y="0"/>
                  </a:moveTo>
                  <a:lnTo>
                    <a:pt x="39" y="0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6" y="2"/>
                  </a:lnTo>
                  <a:lnTo>
                    <a:pt x="54" y="4"/>
                  </a:lnTo>
                  <a:lnTo>
                    <a:pt x="64" y="6"/>
                  </a:lnTo>
                  <a:lnTo>
                    <a:pt x="75" y="8"/>
                  </a:lnTo>
                  <a:lnTo>
                    <a:pt x="87" y="11"/>
                  </a:lnTo>
                  <a:lnTo>
                    <a:pt x="102" y="15"/>
                  </a:lnTo>
                  <a:lnTo>
                    <a:pt x="117" y="19"/>
                  </a:lnTo>
                  <a:lnTo>
                    <a:pt x="142" y="27"/>
                  </a:lnTo>
                  <a:lnTo>
                    <a:pt x="165" y="34"/>
                  </a:lnTo>
                  <a:lnTo>
                    <a:pt x="187" y="40"/>
                  </a:lnTo>
                  <a:lnTo>
                    <a:pt x="210" y="48"/>
                  </a:lnTo>
                  <a:lnTo>
                    <a:pt x="231" y="54"/>
                  </a:lnTo>
                  <a:lnTo>
                    <a:pt x="250" y="59"/>
                  </a:lnTo>
                  <a:lnTo>
                    <a:pt x="269" y="65"/>
                  </a:lnTo>
                  <a:lnTo>
                    <a:pt x="288" y="71"/>
                  </a:lnTo>
                  <a:lnTo>
                    <a:pt x="307" y="77"/>
                  </a:lnTo>
                  <a:lnTo>
                    <a:pt x="325" y="82"/>
                  </a:lnTo>
                  <a:lnTo>
                    <a:pt x="342" y="86"/>
                  </a:lnTo>
                  <a:lnTo>
                    <a:pt x="357" y="92"/>
                  </a:lnTo>
                  <a:lnTo>
                    <a:pt x="375" y="96"/>
                  </a:lnTo>
                  <a:lnTo>
                    <a:pt x="388" y="100"/>
                  </a:lnTo>
                  <a:lnTo>
                    <a:pt x="403" y="104"/>
                  </a:lnTo>
                  <a:lnTo>
                    <a:pt x="417" y="107"/>
                  </a:lnTo>
                  <a:lnTo>
                    <a:pt x="430" y="111"/>
                  </a:lnTo>
                  <a:lnTo>
                    <a:pt x="442" y="115"/>
                  </a:lnTo>
                  <a:lnTo>
                    <a:pt x="453" y="117"/>
                  </a:lnTo>
                  <a:lnTo>
                    <a:pt x="465" y="121"/>
                  </a:lnTo>
                  <a:lnTo>
                    <a:pt x="474" y="123"/>
                  </a:lnTo>
                  <a:lnTo>
                    <a:pt x="484" y="125"/>
                  </a:lnTo>
                  <a:lnTo>
                    <a:pt x="494" y="127"/>
                  </a:lnTo>
                  <a:lnTo>
                    <a:pt x="501" y="128"/>
                  </a:lnTo>
                  <a:lnTo>
                    <a:pt x="509" y="130"/>
                  </a:lnTo>
                  <a:lnTo>
                    <a:pt x="517" y="132"/>
                  </a:lnTo>
                  <a:lnTo>
                    <a:pt x="522" y="132"/>
                  </a:lnTo>
                  <a:lnTo>
                    <a:pt x="528" y="134"/>
                  </a:lnTo>
                  <a:lnTo>
                    <a:pt x="534" y="134"/>
                  </a:lnTo>
                  <a:lnTo>
                    <a:pt x="538" y="136"/>
                  </a:lnTo>
                  <a:lnTo>
                    <a:pt x="542" y="136"/>
                  </a:lnTo>
                  <a:lnTo>
                    <a:pt x="545" y="136"/>
                  </a:lnTo>
                  <a:lnTo>
                    <a:pt x="593" y="280"/>
                  </a:lnTo>
                  <a:lnTo>
                    <a:pt x="643" y="424"/>
                  </a:lnTo>
                  <a:lnTo>
                    <a:pt x="693" y="568"/>
                  </a:lnTo>
                  <a:lnTo>
                    <a:pt x="743" y="712"/>
                  </a:lnTo>
                  <a:lnTo>
                    <a:pt x="737" y="712"/>
                  </a:lnTo>
                  <a:lnTo>
                    <a:pt x="730" y="712"/>
                  </a:lnTo>
                  <a:lnTo>
                    <a:pt x="722" y="710"/>
                  </a:lnTo>
                  <a:lnTo>
                    <a:pt x="714" y="708"/>
                  </a:lnTo>
                  <a:lnTo>
                    <a:pt x="707" y="706"/>
                  </a:lnTo>
                  <a:lnTo>
                    <a:pt x="699" y="702"/>
                  </a:lnTo>
                  <a:lnTo>
                    <a:pt x="691" y="699"/>
                  </a:lnTo>
                  <a:lnTo>
                    <a:pt x="684" y="693"/>
                  </a:lnTo>
                  <a:lnTo>
                    <a:pt x="676" y="689"/>
                  </a:lnTo>
                  <a:lnTo>
                    <a:pt x="668" y="683"/>
                  </a:lnTo>
                  <a:lnTo>
                    <a:pt x="659" y="676"/>
                  </a:lnTo>
                  <a:lnTo>
                    <a:pt x="651" y="670"/>
                  </a:lnTo>
                  <a:lnTo>
                    <a:pt x="643" y="660"/>
                  </a:lnTo>
                  <a:lnTo>
                    <a:pt x="636" y="653"/>
                  </a:lnTo>
                  <a:lnTo>
                    <a:pt x="626" y="643"/>
                  </a:lnTo>
                  <a:lnTo>
                    <a:pt x="618" y="633"/>
                  </a:lnTo>
                  <a:lnTo>
                    <a:pt x="584" y="597"/>
                  </a:lnTo>
                  <a:lnTo>
                    <a:pt x="551" y="562"/>
                  </a:lnTo>
                  <a:lnTo>
                    <a:pt x="517" y="528"/>
                  </a:lnTo>
                  <a:lnTo>
                    <a:pt x="484" y="493"/>
                  </a:lnTo>
                  <a:lnTo>
                    <a:pt x="449" y="459"/>
                  </a:lnTo>
                  <a:lnTo>
                    <a:pt x="417" y="426"/>
                  </a:lnTo>
                  <a:lnTo>
                    <a:pt x="384" y="393"/>
                  </a:lnTo>
                  <a:lnTo>
                    <a:pt x="352" y="363"/>
                  </a:lnTo>
                  <a:lnTo>
                    <a:pt x="319" y="330"/>
                  </a:lnTo>
                  <a:lnTo>
                    <a:pt x="286" y="299"/>
                  </a:lnTo>
                  <a:lnTo>
                    <a:pt x="254" y="269"/>
                  </a:lnTo>
                  <a:lnTo>
                    <a:pt x="223" y="240"/>
                  </a:lnTo>
                  <a:lnTo>
                    <a:pt x="160" y="180"/>
                  </a:lnTo>
                  <a:lnTo>
                    <a:pt x="96" y="123"/>
                  </a:lnTo>
                  <a:lnTo>
                    <a:pt x="83" y="115"/>
                  </a:lnTo>
                  <a:lnTo>
                    <a:pt x="73" y="107"/>
                  </a:lnTo>
                  <a:lnTo>
                    <a:pt x="62" y="100"/>
                  </a:lnTo>
                  <a:lnTo>
                    <a:pt x="52" y="94"/>
                  </a:lnTo>
                  <a:lnTo>
                    <a:pt x="44" y="86"/>
                  </a:lnTo>
                  <a:lnTo>
                    <a:pt x="37" y="80"/>
                  </a:lnTo>
                  <a:lnTo>
                    <a:pt x="29" y="75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4" y="57"/>
                  </a:lnTo>
                  <a:lnTo>
                    <a:pt x="8" y="52"/>
                  </a:lnTo>
                  <a:lnTo>
                    <a:pt x="6" y="48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6" y="6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352800" y="1371600"/>
            <a:ext cx="76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耳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434" name="Picture 2" descr="http://upload.wikimedia.org/wikipedia/commons/thumb/7/75/NYTimes-Page1-11-11-1918.jpg/300px-NYTimes-Page1-11-11-191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2971800"/>
            <a:ext cx="2857500" cy="3609976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3581400" y="6211669"/>
            <a:ext cx="5562600" cy="646331"/>
            <a:chOff x="762000" y="3810000"/>
            <a:chExt cx="5105400" cy="646331"/>
          </a:xfrm>
        </p:grpSpPr>
        <p:sp>
          <p:nvSpPr>
            <p:cNvPr id="25" name="TextBox 24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你在看什麼電視節目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7" name="Action Button: Sound 26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848600" y="5819001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31" name="Picture 4" descr="Flower, Fragrant, Smell, Person, Man, Wom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2362200"/>
            <a:ext cx="3759200" cy="281940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4953000" y="5181600"/>
            <a:ext cx="41910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http://pixabay.com/en/flower-fragrant-smell-person-man-8930/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6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26" grpId="0"/>
      <p:bldP spid="2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096000" y="1905000"/>
            <a:ext cx="243840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不但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香，</a:t>
            </a:r>
            <a:endParaRPr lang="en-US" altLang="zh-TW" sz="3200" dirty="0" smtClean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而且好吃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2819400"/>
            <a:ext cx="2895600" cy="11387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但是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沒有</a:t>
            </a:r>
            <a:endParaRPr lang="en-US" altLang="zh-TW" sz="3200" dirty="0" smtClean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標點符號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46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333" r="29167"/>
          <a:stretch>
            <a:fillRect/>
          </a:stretch>
        </p:blipFill>
        <p:spPr bwMode="auto">
          <a:xfrm>
            <a:off x="990600" y="1323502"/>
            <a:ext cx="1447800" cy="13143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00400" y="12954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91000" y="1600200"/>
            <a:ext cx="609600" cy="609600"/>
            <a:chOff x="6781800" y="2286000"/>
            <a:chExt cx="1990725" cy="1571625"/>
          </a:xfrm>
          <a:solidFill>
            <a:srgbClr val="FF0000"/>
          </a:solidFill>
        </p:grpSpPr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6781800" y="2514600"/>
              <a:ext cx="407988" cy="1343025"/>
            </a:xfrm>
            <a:custGeom>
              <a:avLst/>
              <a:gdLst/>
              <a:ahLst/>
              <a:cxnLst>
                <a:cxn ang="0">
                  <a:pos x="121" y="2"/>
                </a:cxn>
                <a:cxn ang="0">
                  <a:pos x="196" y="13"/>
                </a:cxn>
                <a:cxn ang="0">
                  <a:pos x="263" y="34"/>
                </a:cxn>
                <a:cxn ang="0">
                  <a:pos x="325" y="59"/>
                </a:cxn>
                <a:cxn ang="0">
                  <a:pos x="375" y="86"/>
                </a:cxn>
                <a:cxn ang="0">
                  <a:pos x="411" y="115"/>
                </a:cxn>
                <a:cxn ang="0">
                  <a:pos x="434" y="146"/>
                </a:cxn>
                <a:cxn ang="0">
                  <a:pos x="444" y="178"/>
                </a:cxn>
                <a:cxn ang="0">
                  <a:pos x="446" y="249"/>
                </a:cxn>
                <a:cxn ang="0">
                  <a:pos x="455" y="436"/>
                </a:cxn>
                <a:cxn ang="0">
                  <a:pos x="467" y="574"/>
                </a:cxn>
                <a:cxn ang="0">
                  <a:pos x="476" y="706"/>
                </a:cxn>
                <a:cxn ang="0">
                  <a:pos x="484" y="829"/>
                </a:cxn>
                <a:cxn ang="0">
                  <a:pos x="492" y="944"/>
                </a:cxn>
                <a:cxn ang="0">
                  <a:pos x="497" y="1050"/>
                </a:cxn>
                <a:cxn ang="0">
                  <a:pos x="503" y="1148"/>
                </a:cxn>
                <a:cxn ang="0">
                  <a:pos x="507" y="1238"/>
                </a:cxn>
                <a:cxn ang="0">
                  <a:pos x="511" y="1319"/>
                </a:cxn>
                <a:cxn ang="0">
                  <a:pos x="513" y="1394"/>
                </a:cxn>
                <a:cxn ang="0">
                  <a:pos x="515" y="1457"/>
                </a:cxn>
                <a:cxn ang="0">
                  <a:pos x="513" y="1518"/>
                </a:cxn>
                <a:cxn ang="0">
                  <a:pos x="507" y="1578"/>
                </a:cxn>
                <a:cxn ang="0">
                  <a:pos x="492" y="1626"/>
                </a:cxn>
                <a:cxn ang="0">
                  <a:pos x="471" y="1664"/>
                </a:cxn>
                <a:cxn ang="0">
                  <a:pos x="448" y="1685"/>
                </a:cxn>
                <a:cxn ang="0">
                  <a:pos x="421" y="1693"/>
                </a:cxn>
                <a:cxn ang="0">
                  <a:pos x="403" y="1691"/>
                </a:cxn>
                <a:cxn ang="0">
                  <a:pos x="388" y="1683"/>
                </a:cxn>
                <a:cxn ang="0">
                  <a:pos x="371" y="1672"/>
                </a:cxn>
                <a:cxn ang="0">
                  <a:pos x="344" y="1643"/>
                </a:cxn>
                <a:cxn ang="0">
                  <a:pos x="319" y="1603"/>
                </a:cxn>
                <a:cxn ang="0">
                  <a:pos x="296" y="1553"/>
                </a:cxn>
                <a:cxn ang="0">
                  <a:pos x="277" y="1480"/>
                </a:cxn>
                <a:cxn ang="0">
                  <a:pos x="265" y="1401"/>
                </a:cxn>
                <a:cxn ang="0">
                  <a:pos x="258" y="1317"/>
                </a:cxn>
                <a:cxn ang="0">
                  <a:pos x="248" y="1242"/>
                </a:cxn>
                <a:cxn ang="0">
                  <a:pos x="242" y="1177"/>
                </a:cxn>
                <a:cxn ang="0">
                  <a:pos x="234" y="1117"/>
                </a:cxn>
                <a:cxn ang="0">
                  <a:pos x="231" y="1069"/>
                </a:cxn>
                <a:cxn ang="0">
                  <a:pos x="225" y="1027"/>
                </a:cxn>
                <a:cxn ang="0">
                  <a:pos x="221" y="994"/>
                </a:cxn>
                <a:cxn ang="0">
                  <a:pos x="219" y="971"/>
                </a:cxn>
                <a:cxn ang="0">
                  <a:pos x="217" y="956"/>
                </a:cxn>
                <a:cxn ang="0">
                  <a:pos x="217" y="948"/>
                </a:cxn>
                <a:cxn ang="0">
                  <a:pos x="208" y="858"/>
                </a:cxn>
                <a:cxn ang="0">
                  <a:pos x="194" y="735"/>
                </a:cxn>
                <a:cxn ang="0">
                  <a:pos x="181" y="629"/>
                </a:cxn>
                <a:cxn ang="0">
                  <a:pos x="169" y="539"/>
                </a:cxn>
                <a:cxn ang="0">
                  <a:pos x="156" y="464"/>
                </a:cxn>
                <a:cxn ang="0">
                  <a:pos x="144" y="403"/>
                </a:cxn>
                <a:cxn ang="0">
                  <a:pos x="133" y="347"/>
                </a:cxn>
                <a:cxn ang="0">
                  <a:pos x="117" y="294"/>
                </a:cxn>
                <a:cxn ang="0">
                  <a:pos x="96" y="240"/>
                </a:cxn>
                <a:cxn ang="0">
                  <a:pos x="67" y="188"/>
                </a:cxn>
                <a:cxn ang="0">
                  <a:pos x="35" y="136"/>
                </a:cxn>
                <a:cxn ang="0">
                  <a:pos x="14" y="111"/>
                </a:cxn>
                <a:cxn ang="0">
                  <a:pos x="2" y="92"/>
                </a:cxn>
                <a:cxn ang="0">
                  <a:pos x="0" y="73"/>
                </a:cxn>
                <a:cxn ang="0">
                  <a:pos x="4" y="46"/>
                </a:cxn>
                <a:cxn ang="0">
                  <a:pos x="14" y="27"/>
                </a:cxn>
                <a:cxn ang="0">
                  <a:pos x="27" y="11"/>
                </a:cxn>
                <a:cxn ang="0">
                  <a:pos x="46" y="2"/>
                </a:cxn>
                <a:cxn ang="0">
                  <a:pos x="71" y="0"/>
                </a:cxn>
              </a:cxnLst>
              <a:rect l="0" t="0" r="r" b="b"/>
              <a:pathLst>
                <a:path w="515" h="1693">
                  <a:moveTo>
                    <a:pt x="71" y="0"/>
                  </a:moveTo>
                  <a:lnTo>
                    <a:pt x="96" y="0"/>
                  </a:lnTo>
                  <a:lnTo>
                    <a:pt x="121" y="2"/>
                  </a:lnTo>
                  <a:lnTo>
                    <a:pt x="146" y="4"/>
                  </a:lnTo>
                  <a:lnTo>
                    <a:pt x="171" y="8"/>
                  </a:lnTo>
                  <a:lnTo>
                    <a:pt x="196" y="13"/>
                  </a:lnTo>
                  <a:lnTo>
                    <a:pt x="219" y="19"/>
                  </a:lnTo>
                  <a:lnTo>
                    <a:pt x="242" y="27"/>
                  </a:lnTo>
                  <a:lnTo>
                    <a:pt x="263" y="34"/>
                  </a:lnTo>
                  <a:lnTo>
                    <a:pt x="286" y="42"/>
                  </a:lnTo>
                  <a:lnTo>
                    <a:pt x="306" y="52"/>
                  </a:lnTo>
                  <a:lnTo>
                    <a:pt x="325" y="59"/>
                  </a:lnTo>
                  <a:lnTo>
                    <a:pt x="344" y="69"/>
                  </a:lnTo>
                  <a:lnTo>
                    <a:pt x="359" y="79"/>
                  </a:lnTo>
                  <a:lnTo>
                    <a:pt x="375" y="86"/>
                  </a:lnTo>
                  <a:lnTo>
                    <a:pt x="388" y="96"/>
                  </a:lnTo>
                  <a:lnTo>
                    <a:pt x="400" y="105"/>
                  </a:lnTo>
                  <a:lnTo>
                    <a:pt x="411" y="115"/>
                  </a:lnTo>
                  <a:lnTo>
                    <a:pt x="419" y="127"/>
                  </a:lnTo>
                  <a:lnTo>
                    <a:pt x="426" y="136"/>
                  </a:lnTo>
                  <a:lnTo>
                    <a:pt x="434" y="146"/>
                  </a:lnTo>
                  <a:lnTo>
                    <a:pt x="438" y="157"/>
                  </a:lnTo>
                  <a:lnTo>
                    <a:pt x="442" y="169"/>
                  </a:lnTo>
                  <a:lnTo>
                    <a:pt x="444" y="178"/>
                  </a:lnTo>
                  <a:lnTo>
                    <a:pt x="444" y="190"/>
                  </a:lnTo>
                  <a:lnTo>
                    <a:pt x="444" y="219"/>
                  </a:lnTo>
                  <a:lnTo>
                    <a:pt x="446" y="249"/>
                  </a:lnTo>
                  <a:lnTo>
                    <a:pt x="448" y="311"/>
                  </a:lnTo>
                  <a:lnTo>
                    <a:pt x="451" y="372"/>
                  </a:lnTo>
                  <a:lnTo>
                    <a:pt x="455" y="436"/>
                  </a:lnTo>
                  <a:lnTo>
                    <a:pt x="459" y="482"/>
                  </a:lnTo>
                  <a:lnTo>
                    <a:pt x="463" y="530"/>
                  </a:lnTo>
                  <a:lnTo>
                    <a:pt x="467" y="574"/>
                  </a:lnTo>
                  <a:lnTo>
                    <a:pt x="471" y="620"/>
                  </a:lnTo>
                  <a:lnTo>
                    <a:pt x="473" y="664"/>
                  </a:lnTo>
                  <a:lnTo>
                    <a:pt x="476" y="706"/>
                  </a:lnTo>
                  <a:lnTo>
                    <a:pt x="478" y="748"/>
                  </a:lnTo>
                  <a:lnTo>
                    <a:pt x="482" y="789"/>
                  </a:lnTo>
                  <a:lnTo>
                    <a:pt x="484" y="829"/>
                  </a:lnTo>
                  <a:lnTo>
                    <a:pt x="488" y="869"/>
                  </a:lnTo>
                  <a:lnTo>
                    <a:pt x="490" y="906"/>
                  </a:lnTo>
                  <a:lnTo>
                    <a:pt x="492" y="944"/>
                  </a:lnTo>
                  <a:lnTo>
                    <a:pt x="494" y="981"/>
                  </a:lnTo>
                  <a:lnTo>
                    <a:pt x="496" y="1015"/>
                  </a:lnTo>
                  <a:lnTo>
                    <a:pt x="497" y="1050"/>
                  </a:lnTo>
                  <a:lnTo>
                    <a:pt x="499" y="1084"/>
                  </a:lnTo>
                  <a:lnTo>
                    <a:pt x="501" y="1117"/>
                  </a:lnTo>
                  <a:lnTo>
                    <a:pt x="503" y="1148"/>
                  </a:lnTo>
                  <a:lnTo>
                    <a:pt x="505" y="1179"/>
                  </a:lnTo>
                  <a:lnTo>
                    <a:pt x="507" y="1209"/>
                  </a:lnTo>
                  <a:lnTo>
                    <a:pt x="507" y="1238"/>
                  </a:lnTo>
                  <a:lnTo>
                    <a:pt x="509" y="1267"/>
                  </a:lnTo>
                  <a:lnTo>
                    <a:pt x="509" y="1294"/>
                  </a:lnTo>
                  <a:lnTo>
                    <a:pt x="511" y="1319"/>
                  </a:lnTo>
                  <a:lnTo>
                    <a:pt x="511" y="1346"/>
                  </a:lnTo>
                  <a:lnTo>
                    <a:pt x="513" y="1369"/>
                  </a:lnTo>
                  <a:lnTo>
                    <a:pt x="513" y="1394"/>
                  </a:lnTo>
                  <a:lnTo>
                    <a:pt x="513" y="1415"/>
                  </a:lnTo>
                  <a:lnTo>
                    <a:pt x="515" y="1438"/>
                  </a:lnTo>
                  <a:lnTo>
                    <a:pt x="515" y="1457"/>
                  </a:lnTo>
                  <a:lnTo>
                    <a:pt x="515" y="1478"/>
                  </a:lnTo>
                  <a:lnTo>
                    <a:pt x="515" y="1497"/>
                  </a:lnTo>
                  <a:lnTo>
                    <a:pt x="513" y="1518"/>
                  </a:lnTo>
                  <a:lnTo>
                    <a:pt x="513" y="1539"/>
                  </a:lnTo>
                  <a:lnTo>
                    <a:pt x="509" y="1559"/>
                  </a:lnTo>
                  <a:lnTo>
                    <a:pt x="507" y="1578"/>
                  </a:lnTo>
                  <a:lnTo>
                    <a:pt x="501" y="1595"/>
                  </a:lnTo>
                  <a:lnTo>
                    <a:pt x="497" y="1610"/>
                  </a:lnTo>
                  <a:lnTo>
                    <a:pt x="492" y="1626"/>
                  </a:lnTo>
                  <a:lnTo>
                    <a:pt x="486" y="1639"/>
                  </a:lnTo>
                  <a:lnTo>
                    <a:pt x="478" y="1653"/>
                  </a:lnTo>
                  <a:lnTo>
                    <a:pt x="471" y="1664"/>
                  </a:lnTo>
                  <a:lnTo>
                    <a:pt x="463" y="1672"/>
                  </a:lnTo>
                  <a:lnTo>
                    <a:pt x="455" y="1680"/>
                  </a:lnTo>
                  <a:lnTo>
                    <a:pt x="448" y="1685"/>
                  </a:lnTo>
                  <a:lnTo>
                    <a:pt x="438" y="1691"/>
                  </a:lnTo>
                  <a:lnTo>
                    <a:pt x="430" y="1693"/>
                  </a:lnTo>
                  <a:lnTo>
                    <a:pt x="421" y="1693"/>
                  </a:lnTo>
                  <a:lnTo>
                    <a:pt x="415" y="1693"/>
                  </a:lnTo>
                  <a:lnTo>
                    <a:pt x="409" y="1693"/>
                  </a:lnTo>
                  <a:lnTo>
                    <a:pt x="403" y="1691"/>
                  </a:lnTo>
                  <a:lnTo>
                    <a:pt x="400" y="1689"/>
                  </a:lnTo>
                  <a:lnTo>
                    <a:pt x="394" y="1687"/>
                  </a:lnTo>
                  <a:lnTo>
                    <a:pt x="388" y="1683"/>
                  </a:lnTo>
                  <a:lnTo>
                    <a:pt x="382" y="1680"/>
                  </a:lnTo>
                  <a:lnTo>
                    <a:pt x="377" y="1676"/>
                  </a:lnTo>
                  <a:lnTo>
                    <a:pt x="371" y="1672"/>
                  </a:lnTo>
                  <a:lnTo>
                    <a:pt x="365" y="1666"/>
                  </a:lnTo>
                  <a:lnTo>
                    <a:pt x="355" y="1656"/>
                  </a:lnTo>
                  <a:lnTo>
                    <a:pt x="344" y="1643"/>
                  </a:lnTo>
                  <a:lnTo>
                    <a:pt x="334" y="1628"/>
                  </a:lnTo>
                  <a:lnTo>
                    <a:pt x="327" y="1616"/>
                  </a:lnTo>
                  <a:lnTo>
                    <a:pt x="319" y="1603"/>
                  </a:lnTo>
                  <a:lnTo>
                    <a:pt x="313" y="1591"/>
                  </a:lnTo>
                  <a:lnTo>
                    <a:pt x="307" y="1578"/>
                  </a:lnTo>
                  <a:lnTo>
                    <a:pt x="296" y="1553"/>
                  </a:lnTo>
                  <a:lnTo>
                    <a:pt x="288" y="1530"/>
                  </a:lnTo>
                  <a:lnTo>
                    <a:pt x="281" y="1505"/>
                  </a:lnTo>
                  <a:lnTo>
                    <a:pt x="277" y="1480"/>
                  </a:lnTo>
                  <a:lnTo>
                    <a:pt x="271" y="1455"/>
                  </a:lnTo>
                  <a:lnTo>
                    <a:pt x="269" y="1432"/>
                  </a:lnTo>
                  <a:lnTo>
                    <a:pt x="265" y="1401"/>
                  </a:lnTo>
                  <a:lnTo>
                    <a:pt x="263" y="1372"/>
                  </a:lnTo>
                  <a:lnTo>
                    <a:pt x="259" y="1344"/>
                  </a:lnTo>
                  <a:lnTo>
                    <a:pt x="258" y="1317"/>
                  </a:lnTo>
                  <a:lnTo>
                    <a:pt x="254" y="1292"/>
                  </a:lnTo>
                  <a:lnTo>
                    <a:pt x="252" y="1267"/>
                  </a:lnTo>
                  <a:lnTo>
                    <a:pt x="248" y="1242"/>
                  </a:lnTo>
                  <a:lnTo>
                    <a:pt x="246" y="1219"/>
                  </a:lnTo>
                  <a:lnTo>
                    <a:pt x="244" y="1198"/>
                  </a:lnTo>
                  <a:lnTo>
                    <a:pt x="242" y="1177"/>
                  </a:lnTo>
                  <a:lnTo>
                    <a:pt x="240" y="1155"/>
                  </a:lnTo>
                  <a:lnTo>
                    <a:pt x="236" y="1136"/>
                  </a:lnTo>
                  <a:lnTo>
                    <a:pt x="234" y="1117"/>
                  </a:lnTo>
                  <a:lnTo>
                    <a:pt x="233" y="1100"/>
                  </a:lnTo>
                  <a:lnTo>
                    <a:pt x="231" y="1084"/>
                  </a:lnTo>
                  <a:lnTo>
                    <a:pt x="231" y="1069"/>
                  </a:lnTo>
                  <a:lnTo>
                    <a:pt x="229" y="1054"/>
                  </a:lnTo>
                  <a:lnTo>
                    <a:pt x="227" y="1040"/>
                  </a:lnTo>
                  <a:lnTo>
                    <a:pt x="225" y="1027"/>
                  </a:lnTo>
                  <a:lnTo>
                    <a:pt x="223" y="1015"/>
                  </a:lnTo>
                  <a:lnTo>
                    <a:pt x="223" y="1004"/>
                  </a:lnTo>
                  <a:lnTo>
                    <a:pt x="221" y="994"/>
                  </a:lnTo>
                  <a:lnTo>
                    <a:pt x="221" y="987"/>
                  </a:lnTo>
                  <a:lnTo>
                    <a:pt x="219" y="977"/>
                  </a:lnTo>
                  <a:lnTo>
                    <a:pt x="219" y="971"/>
                  </a:lnTo>
                  <a:lnTo>
                    <a:pt x="219" y="965"/>
                  </a:lnTo>
                  <a:lnTo>
                    <a:pt x="217" y="960"/>
                  </a:lnTo>
                  <a:lnTo>
                    <a:pt x="217" y="956"/>
                  </a:lnTo>
                  <a:lnTo>
                    <a:pt x="217" y="952"/>
                  </a:lnTo>
                  <a:lnTo>
                    <a:pt x="217" y="950"/>
                  </a:lnTo>
                  <a:lnTo>
                    <a:pt x="217" y="948"/>
                  </a:lnTo>
                  <a:lnTo>
                    <a:pt x="217" y="948"/>
                  </a:lnTo>
                  <a:lnTo>
                    <a:pt x="211" y="902"/>
                  </a:lnTo>
                  <a:lnTo>
                    <a:pt x="208" y="858"/>
                  </a:lnTo>
                  <a:lnTo>
                    <a:pt x="204" y="816"/>
                  </a:lnTo>
                  <a:lnTo>
                    <a:pt x="200" y="773"/>
                  </a:lnTo>
                  <a:lnTo>
                    <a:pt x="194" y="735"/>
                  </a:lnTo>
                  <a:lnTo>
                    <a:pt x="190" y="699"/>
                  </a:lnTo>
                  <a:lnTo>
                    <a:pt x="186" y="662"/>
                  </a:lnTo>
                  <a:lnTo>
                    <a:pt x="181" y="629"/>
                  </a:lnTo>
                  <a:lnTo>
                    <a:pt x="177" y="597"/>
                  </a:lnTo>
                  <a:lnTo>
                    <a:pt x="173" y="568"/>
                  </a:lnTo>
                  <a:lnTo>
                    <a:pt x="169" y="539"/>
                  </a:lnTo>
                  <a:lnTo>
                    <a:pt x="163" y="512"/>
                  </a:lnTo>
                  <a:lnTo>
                    <a:pt x="160" y="487"/>
                  </a:lnTo>
                  <a:lnTo>
                    <a:pt x="156" y="464"/>
                  </a:lnTo>
                  <a:lnTo>
                    <a:pt x="150" y="443"/>
                  </a:lnTo>
                  <a:lnTo>
                    <a:pt x="146" y="422"/>
                  </a:lnTo>
                  <a:lnTo>
                    <a:pt x="144" y="403"/>
                  </a:lnTo>
                  <a:lnTo>
                    <a:pt x="140" y="386"/>
                  </a:lnTo>
                  <a:lnTo>
                    <a:pt x="138" y="366"/>
                  </a:lnTo>
                  <a:lnTo>
                    <a:pt x="133" y="347"/>
                  </a:lnTo>
                  <a:lnTo>
                    <a:pt x="129" y="330"/>
                  </a:lnTo>
                  <a:lnTo>
                    <a:pt x="123" y="311"/>
                  </a:lnTo>
                  <a:lnTo>
                    <a:pt x="117" y="294"/>
                  </a:lnTo>
                  <a:lnTo>
                    <a:pt x="110" y="274"/>
                  </a:lnTo>
                  <a:lnTo>
                    <a:pt x="104" y="257"/>
                  </a:lnTo>
                  <a:lnTo>
                    <a:pt x="96" y="240"/>
                  </a:lnTo>
                  <a:lnTo>
                    <a:pt x="87" y="223"/>
                  </a:lnTo>
                  <a:lnTo>
                    <a:pt x="79" y="205"/>
                  </a:lnTo>
                  <a:lnTo>
                    <a:pt x="67" y="188"/>
                  </a:lnTo>
                  <a:lnTo>
                    <a:pt x="58" y="171"/>
                  </a:lnTo>
                  <a:lnTo>
                    <a:pt x="46" y="153"/>
                  </a:lnTo>
                  <a:lnTo>
                    <a:pt x="35" y="136"/>
                  </a:lnTo>
                  <a:lnTo>
                    <a:pt x="27" y="127"/>
                  </a:lnTo>
                  <a:lnTo>
                    <a:pt x="19" y="119"/>
                  </a:lnTo>
                  <a:lnTo>
                    <a:pt x="14" y="111"/>
                  </a:lnTo>
                  <a:lnTo>
                    <a:pt x="10" y="105"/>
                  </a:lnTo>
                  <a:lnTo>
                    <a:pt x="6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40"/>
                  </a:lnTo>
                  <a:lnTo>
                    <a:pt x="10" y="32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5"/>
                  </a:lnTo>
                  <a:lnTo>
                    <a:pt x="27" y="11"/>
                  </a:lnTo>
                  <a:lnTo>
                    <a:pt x="33" y="8"/>
                  </a:lnTo>
                  <a:lnTo>
                    <a:pt x="41" y="4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6858000" y="2286000"/>
              <a:ext cx="1914525" cy="1397000"/>
            </a:xfrm>
            <a:custGeom>
              <a:avLst/>
              <a:gdLst/>
              <a:ahLst/>
              <a:cxnLst>
                <a:cxn ang="0">
                  <a:pos x="2016" y="13"/>
                </a:cxn>
                <a:cxn ang="0">
                  <a:pos x="2137" y="67"/>
                </a:cxn>
                <a:cxn ang="0">
                  <a:pos x="2288" y="153"/>
                </a:cxn>
                <a:cxn ang="0">
                  <a:pos x="2367" y="207"/>
                </a:cxn>
                <a:cxn ang="0">
                  <a:pos x="2406" y="247"/>
                </a:cxn>
                <a:cxn ang="0">
                  <a:pos x="2404" y="307"/>
                </a:cxn>
                <a:cxn ang="0">
                  <a:pos x="2354" y="389"/>
                </a:cxn>
                <a:cxn ang="0">
                  <a:pos x="2327" y="451"/>
                </a:cxn>
                <a:cxn ang="0">
                  <a:pos x="2298" y="531"/>
                </a:cxn>
                <a:cxn ang="0">
                  <a:pos x="2208" y="819"/>
                </a:cxn>
                <a:cxn ang="0">
                  <a:pos x="2064" y="1249"/>
                </a:cxn>
                <a:cxn ang="0">
                  <a:pos x="1926" y="1616"/>
                </a:cxn>
                <a:cxn ang="0">
                  <a:pos x="1839" y="1718"/>
                </a:cxn>
                <a:cxn ang="0">
                  <a:pos x="1770" y="1752"/>
                </a:cxn>
                <a:cxn ang="0">
                  <a:pos x="1707" y="1760"/>
                </a:cxn>
                <a:cxn ang="0">
                  <a:pos x="1666" y="1737"/>
                </a:cxn>
                <a:cxn ang="0">
                  <a:pos x="1642" y="1700"/>
                </a:cxn>
                <a:cxn ang="0">
                  <a:pos x="1615" y="1599"/>
                </a:cxn>
                <a:cxn ang="0">
                  <a:pos x="1620" y="1532"/>
                </a:cxn>
                <a:cxn ang="0">
                  <a:pos x="1655" y="1459"/>
                </a:cxn>
                <a:cxn ang="0">
                  <a:pos x="1682" y="1399"/>
                </a:cxn>
                <a:cxn ang="0">
                  <a:pos x="1709" y="1315"/>
                </a:cxn>
                <a:cxn ang="0">
                  <a:pos x="1736" y="1207"/>
                </a:cxn>
                <a:cxn ang="0">
                  <a:pos x="1764" y="1078"/>
                </a:cxn>
                <a:cxn ang="0">
                  <a:pos x="1793" y="925"/>
                </a:cxn>
                <a:cxn ang="0">
                  <a:pos x="1835" y="683"/>
                </a:cxn>
                <a:cxn ang="0">
                  <a:pos x="1858" y="480"/>
                </a:cxn>
                <a:cxn ang="0">
                  <a:pos x="1860" y="341"/>
                </a:cxn>
                <a:cxn ang="0">
                  <a:pos x="1832" y="289"/>
                </a:cxn>
                <a:cxn ang="0">
                  <a:pos x="1768" y="265"/>
                </a:cxn>
                <a:cxn ang="0">
                  <a:pos x="1709" y="263"/>
                </a:cxn>
                <a:cxn ang="0">
                  <a:pos x="1640" y="268"/>
                </a:cxn>
                <a:cxn ang="0">
                  <a:pos x="1547" y="276"/>
                </a:cxn>
                <a:cxn ang="0">
                  <a:pos x="1430" y="289"/>
                </a:cxn>
                <a:cxn ang="0">
                  <a:pos x="1288" y="307"/>
                </a:cxn>
                <a:cxn ang="0">
                  <a:pos x="1112" y="332"/>
                </a:cxn>
                <a:cxn ang="0">
                  <a:pos x="925" y="357"/>
                </a:cxn>
                <a:cxn ang="0">
                  <a:pos x="762" y="378"/>
                </a:cxn>
                <a:cxn ang="0">
                  <a:pos x="622" y="397"/>
                </a:cxn>
                <a:cxn ang="0">
                  <a:pos x="509" y="412"/>
                </a:cxn>
                <a:cxn ang="0">
                  <a:pos x="421" y="424"/>
                </a:cxn>
                <a:cxn ang="0">
                  <a:pos x="304" y="451"/>
                </a:cxn>
                <a:cxn ang="0">
                  <a:pos x="238" y="458"/>
                </a:cxn>
                <a:cxn ang="0">
                  <a:pos x="148" y="447"/>
                </a:cxn>
                <a:cxn ang="0">
                  <a:pos x="54" y="397"/>
                </a:cxn>
                <a:cxn ang="0">
                  <a:pos x="19" y="359"/>
                </a:cxn>
                <a:cxn ang="0">
                  <a:pos x="2" y="330"/>
                </a:cxn>
                <a:cxn ang="0">
                  <a:pos x="6" y="309"/>
                </a:cxn>
                <a:cxn ang="0">
                  <a:pos x="35" y="291"/>
                </a:cxn>
                <a:cxn ang="0">
                  <a:pos x="89" y="280"/>
                </a:cxn>
                <a:cxn ang="0">
                  <a:pos x="494" y="243"/>
                </a:cxn>
                <a:cxn ang="0">
                  <a:pos x="906" y="190"/>
                </a:cxn>
                <a:cxn ang="0">
                  <a:pos x="1242" y="134"/>
                </a:cxn>
                <a:cxn ang="0">
                  <a:pos x="1400" y="105"/>
                </a:cxn>
                <a:cxn ang="0">
                  <a:pos x="1534" y="80"/>
                </a:cxn>
                <a:cxn ang="0">
                  <a:pos x="1647" y="59"/>
                </a:cxn>
                <a:cxn ang="0">
                  <a:pos x="1737" y="42"/>
                </a:cxn>
                <a:cxn ang="0">
                  <a:pos x="1805" y="30"/>
                </a:cxn>
                <a:cxn ang="0">
                  <a:pos x="1918" y="2"/>
                </a:cxn>
              </a:cxnLst>
              <a:rect l="0" t="0" r="r" b="b"/>
              <a:pathLst>
                <a:path w="2411" h="1760">
                  <a:moveTo>
                    <a:pt x="1951" y="0"/>
                  </a:moveTo>
                  <a:lnTo>
                    <a:pt x="1960" y="2"/>
                  </a:lnTo>
                  <a:lnTo>
                    <a:pt x="1972" y="2"/>
                  </a:lnTo>
                  <a:lnTo>
                    <a:pt x="1985" y="5"/>
                  </a:lnTo>
                  <a:lnTo>
                    <a:pt x="2000" y="9"/>
                  </a:lnTo>
                  <a:lnTo>
                    <a:pt x="2016" y="13"/>
                  </a:lnTo>
                  <a:lnTo>
                    <a:pt x="2033" y="21"/>
                  </a:lnTo>
                  <a:lnTo>
                    <a:pt x="2052" y="27"/>
                  </a:lnTo>
                  <a:lnTo>
                    <a:pt x="2072" y="36"/>
                  </a:lnTo>
                  <a:lnTo>
                    <a:pt x="2093" y="44"/>
                  </a:lnTo>
                  <a:lnTo>
                    <a:pt x="2114" y="55"/>
                  </a:lnTo>
                  <a:lnTo>
                    <a:pt x="2137" y="67"/>
                  </a:lnTo>
                  <a:lnTo>
                    <a:pt x="2162" y="80"/>
                  </a:lnTo>
                  <a:lnTo>
                    <a:pt x="2189" y="94"/>
                  </a:lnTo>
                  <a:lnTo>
                    <a:pt x="2214" y="109"/>
                  </a:lnTo>
                  <a:lnTo>
                    <a:pt x="2242" y="126"/>
                  </a:lnTo>
                  <a:lnTo>
                    <a:pt x="2271" y="144"/>
                  </a:lnTo>
                  <a:lnTo>
                    <a:pt x="2288" y="153"/>
                  </a:lnTo>
                  <a:lnTo>
                    <a:pt x="2304" y="163"/>
                  </a:lnTo>
                  <a:lnTo>
                    <a:pt x="2319" y="172"/>
                  </a:lnTo>
                  <a:lnTo>
                    <a:pt x="2333" y="182"/>
                  </a:lnTo>
                  <a:lnTo>
                    <a:pt x="2344" y="190"/>
                  </a:lnTo>
                  <a:lnTo>
                    <a:pt x="2356" y="199"/>
                  </a:lnTo>
                  <a:lnTo>
                    <a:pt x="2367" y="207"/>
                  </a:lnTo>
                  <a:lnTo>
                    <a:pt x="2377" y="215"/>
                  </a:lnTo>
                  <a:lnTo>
                    <a:pt x="2384" y="222"/>
                  </a:lnTo>
                  <a:lnTo>
                    <a:pt x="2392" y="228"/>
                  </a:lnTo>
                  <a:lnTo>
                    <a:pt x="2398" y="236"/>
                  </a:lnTo>
                  <a:lnTo>
                    <a:pt x="2402" y="242"/>
                  </a:lnTo>
                  <a:lnTo>
                    <a:pt x="2406" y="247"/>
                  </a:lnTo>
                  <a:lnTo>
                    <a:pt x="2409" y="253"/>
                  </a:lnTo>
                  <a:lnTo>
                    <a:pt x="2411" y="259"/>
                  </a:lnTo>
                  <a:lnTo>
                    <a:pt x="2411" y="263"/>
                  </a:lnTo>
                  <a:lnTo>
                    <a:pt x="2411" y="278"/>
                  </a:lnTo>
                  <a:lnTo>
                    <a:pt x="2407" y="293"/>
                  </a:lnTo>
                  <a:lnTo>
                    <a:pt x="2404" y="307"/>
                  </a:lnTo>
                  <a:lnTo>
                    <a:pt x="2398" y="322"/>
                  </a:lnTo>
                  <a:lnTo>
                    <a:pt x="2390" y="337"/>
                  </a:lnTo>
                  <a:lnTo>
                    <a:pt x="2381" y="351"/>
                  </a:lnTo>
                  <a:lnTo>
                    <a:pt x="2371" y="366"/>
                  </a:lnTo>
                  <a:lnTo>
                    <a:pt x="2359" y="382"/>
                  </a:lnTo>
                  <a:lnTo>
                    <a:pt x="2354" y="389"/>
                  </a:lnTo>
                  <a:lnTo>
                    <a:pt x="2350" y="399"/>
                  </a:lnTo>
                  <a:lnTo>
                    <a:pt x="2346" y="409"/>
                  </a:lnTo>
                  <a:lnTo>
                    <a:pt x="2340" y="418"/>
                  </a:lnTo>
                  <a:lnTo>
                    <a:pt x="2336" y="428"/>
                  </a:lnTo>
                  <a:lnTo>
                    <a:pt x="2333" y="439"/>
                  </a:lnTo>
                  <a:lnTo>
                    <a:pt x="2327" y="451"/>
                  </a:lnTo>
                  <a:lnTo>
                    <a:pt x="2323" y="462"/>
                  </a:lnTo>
                  <a:lnTo>
                    <a:pt x="2317" y="476"/>
                  </a:lnTo>
                  <a:lnTo>
                    <a:pt x="2313" y="489"/>
                  </a:lnTo>
                  <a:lnTo>
                    <a:pt x="2308" y="503"/>
                  </a:lnTo>
                  <a:lnTo>
                    <a:pt x="2304" y="516"/>
                  </a:lnTo>
                  <a:lnTo>
                    <a:pt x="2298" y="531"/>
                  </a:lnTo>
                  <a:lnTo>
                    <a:pt x="2294" y="547"/>
                  </a:lnTo>
                  <a:lnTo>
                    <a:pt x="2288" y="562"/>
                  </a:lnTo>
                  <a:lnTo>
                    <a:pt x="2283" y="579"/>
                  </a:lnTo>
                  <a:lnTo>
                    <a:pt x="2258" y="660"/>
                  </a:lnTo>
                  <a:lnTo>
                    <a:pt x="2233" y="741"/>
                  </a:lnTo>
                  <a:lnTo>
                    <a:pt x="2208" y="819"/>
                  </a:lnTo>
                  <a:lnTo>
                    <a:pt x="2185" y="896"/>
                  </a:lnTo>
                  <a:lnTo>
                    <a:pt x="2160" y="971"/>
                  </a:lnTo>
                  <a:lnTo>
                    <a:pt x="2135" y="1042"/>
                  </a:lnTo>
                  <a:lnTo>
                    <a:pt x="2112" y="1113"/>
                  </a:lnTo>
                  <a:lnTo>
                    <a:pt x="2087" y="1182"/>
                  </a:lnTo>
                  <a:lnTo>
                    <a:pt x="2064" y="1249"/>
                  </a:lnTo>
                  <a:lnTo>
                    <a:pt x="2039" y="1315"/>
                  </a:lnTo>
                  <a:lnTo>
                    <a:pt x="2016" y="1380"/>
                  </a:lnTo>
                  <a:lnTo>
                    <a:pt x="1993" y="1441"/>
                  </a:lnTo>
                  <a:lnTo>
                    <a:pt x="1970" y="1501"/>
                  </a:lnTo>
                  <a:lnTo>
                    <a:pt x="1947" y="1560"/>
                  </a:lnTo>
                  <a:lnTo>
                    <a:pt x="1926" y="1616"/>
                  </a:lnTo>
                  <a:lnTo>
                    <a:pt x="1905" y="1672"/>
                  </a:lnTo>
                  <a:lnTo>
                    <a:pt x="1891" y="1681"/>
                  </a:lnTo>
                  <a:lnTo>
                    <a:pt x="1878" y="1691"/>
                  </a:lnTo>
                  <a:lnTo>
                    <a:pt x="1864" y="1700"/>
                  </a:lnTo>
                  <a:lnTo>
                    <a:pt x="1853" y="1710"/>
                  </a:lnTo>
                  <a:lnTo>
                    <a:pt x="1839" y="1718"/>
                  </a:lnTo>
                  <a:lnTo>
                    <a:pt x="1828" y="1725"/>
                  </a:lnTo>
                  <a:lnTo>
                    <a:pt x="1816" y="1731"/>
                  </a:lnTo>
                  <a:lnTo>
                    <a:pt x="1803" y="1737"/>
                  </a:lnTo>
                  <a:lnTo>
                    <a:pt x="1791" y="1743"/>
                  </a:lnTo>
                  <a:lnTo>
                    <a:pt x="1780" y="1748"/>
                  </a:lnTo>
                  <a:lnTo>
                    <a:pt x="1770" y="1752"/>
                  </a:lnTo>
                  <a:lnTo>
                    <a:pt x="1759" y="1754"/>
                  </a:lnTo>
                  <a:lnTo>
                    <a:pt x="1747" y="1756"/>
                  </a:lnTo>
                  <a:lnTo>
                    <a:pt x="1737" y="1758"/>
                  </a:lnTo>
                  <a:lnTo>
                    <a:pt x="1726" y="1760"/>
                  </a:lnTo>
                  <a:lnTo>
                    <a:pt x="1716" y="1760"/>
                  </a:lnTo>
                  <a:lnTo>
                    <a:pt x="1707" y="1760"/>
                  </a:lnTo>
                  <a:lnTo>
                    <a:pt x="1695" y="1756"/>
                  </a:lnTo>
                  <a:lnTo>
                    <a:pt x="1686" y="1752"/>
                  </a:lnTo>
                  <a:lnTo>
                    <a:pt x="1682" y="1748"/>
                  </a:lnTo>
                  <a:lnTo>
                    <a:pt x="1676" y="1747"/>
                  </a:lnTo>
                  <a:lnTo>
                    <a:pt x="1672" y="1743"/>
                  </a:lnTo>
                  <a:lnTo>
                    <a:pt x="1666" y="1737"/>
                  </a:lnTo>
                  <a:lnTo>
                    <a:pt x="1663" y="1733"/>
                  </a:lnTo>
                  <a:lnTo>
                    <a:pt x="1659" y="1727"/>
                  </a:lnTo>
                  <a:lnTo>
                    <a:pt x="1653" y="1722"/>
                  </a:lnTo>
                  <a:lnTo>
                    <a:pt x="1649" y="1716"/>
                  </a:lnTo>
                  <a:lnTo>
                    <a:pt x="1645" y="1708"/>
                  </a:lnTo>
                  <a:lnTo>
                    <a:pt x="1642" y="1700"/>
                  </a:lnTo>
                  <a:lnTo>
                    <a:pt x="1634" y="1685"/>
                  </a:lnTo>
                  <a:lnTo>
                    <a:pt x="1628" y="1668"/>
                  </a:lnTo>
                  <a:lnTo>
                    <a:pt x="1624" y="1651"/>
                  </a:lnTo>
                  <a:lnTo>
                    <a:pt x="1620" y="1633"/>
                  </a:lnTo>
                  <a:lnTo>
                    <a:pt x="1617" y="1616"/>
                  </a:lnTo>
                  <a:lnTo>
                    <a:pt x="1615" y="1599"/>
                  </a:lnTo>
                  <a:lnTo>
                    <a:pt x="1613" y="1581"/>
                  </a:lnTo>
                  <a:lnTo>
                    <a:pt x="1613" y="1564"/>
                  </a:lnTo>
                  <a:lnTo>
                    <a:pt x="1613" y="1558"/>
                  </a:lnTo>
                  <a:lnTo>
                    <a:pt x="1615" y="1551"/>
                  </a:lnTo>
                  <a:lnTo>
                    <a:pt x="1617" y="1543"/>
                  </a:lnTo>
                  <a:lnTo>
                    <a:pt x="1620" y="1532"/>
                  </a:lnTo>
                  <a:lnTo>
                    <a:pt x="1626" y="1520"/>
                  </a:lnTo>
                  <a:lnTo>
                    <a:pt x="1632" y="1507"/>
                  </a:lnTo>
                  <a:lnTo>
                    <a:pt x="1638" y="1491"/>
                  </a:lnTo>
                  <a:lnTo>
                    <a:pt x="1647" y="1474"/>
                  </a:lnTo>
                  <a:lnTo>
                    <a:pt x="1651" y="1466"/>
                  </a:lnTo>
                  <a:lnTo>
                    <a:pt x="1655" y="1459"/>
                  </a:lnTo>
                  <a:lnTo>
                    <a:pt x="1659" y="1451"/>
                  </a:lnTo>
                  <a:lnTo>
                    <a:pt x="1665" y="1441"/>
                  </a:lnTo>
                  <a:lnTo>
                    <a:pt x="1668" y="1432"/>
                  </a:lnTo>
                  <a:lnTo>
                    <a:pt x="1672" y="1422"/>
                  </a:lnTo>
                  <a:lnTo>
                    <a:pt x="1678" y="1411"/>
                  </a:lnTo>
                  <a:lnTo>
                    <a:pt x="1682" y="1399"/>
                  </a:lnTo>
                  <a:lnTo>
                    <a:pt x="1686" y="1386"/>
                  </a:lnTo>
                  <a:lnTo>
                    <a:pt x="1691" y="1374"/>
                  </a:lnTo>
                  <a:lnTo>
                    <a:pt x="1695" y="1359"/>
                  </a:lnTo>
                  <a:lnTo>
                    <a:pt x="1699" y="1345"/>
                  </a:lnTo>
                  <a:lnTo>
                    <a:pt x="1705" y="1330"/>
                  </a:lnTo>
                  <a:lnTo>
                    <a:pt x="1709" y="1315"/>
                  </a:lnTo>
                  <a:lnTo>
                    <a:pt x="1713" y="1299"/>
                  </a:lnTo>
                  <a:lnTo>
                    <a:pt x="1718" y="1282"/>
                  </a:lnTo>
                  <a:lnTo>
                    <a:pt x="1722" y="1265"/>
                  </a:lnTo>
                  <a:lnTo>
                    <a:pt x="1726" y="1245"/>
                  </a:lnTo>
                  <a:lnTo>
                    <a:pt x="1732" y="1228"/>
                  </a:lnTo>
                  <a:lnTo>
                    <a:pt x="1736" y="1207"/>
                  </a:lnTo>
                  <a:lnTo>
                    <a:pt x="1741" y="1188"/>
                  </a:lnTo>
                  <a:lnTo>
                    <a:pt x="1745" y="1167"/>
                  </a:lnTo>
                  <a:lnTo>
                    <a:pt x="1749" y="1146"/>
                  </a:lnTo>
                  <a:lnTo>
                    <a:pt x="1755" y="1125"/>
                  </a:lnTo>
                  <a:lnTo>
                    <a:pt x="1759" y="1102"/>
                  </a:lnTo>
                  <a:lnTo>
                    <a:pt x="1764" y="1078"/>
                  </a:lnTo>
                  <a:lnTo>
                    <a:pt x="1768" y="1054"/>
                  </a:lnTo>
                  <a:lnTo>
                    <a:pt x="1774" y="1029"/>
                  </a:lnTo>
                  <a:lnTo>
                    <a:pt x="1778" y="1004"/>
                  </a:lnTo>
                  <a:lnTo>
                    <a:pt x="1784" y="979"/>
                  </a:lnTo>
                  <a:lnTo>
                    <a:pt x="1787" y="952"/>
                  </a:lnTo>
                  <a:lnTo>
                    <a:pt x="1793" y="925"/>
                  </a:lnTo>
                  <a:lnTo>
                    <a:pt x="1801" y="883"/>
                  </a:lnTo>
                  <a:lnTo>
                    <a:pt x="1809" y="840"/>
                  </a:lnTo>
                  <a:lnTo>
                    <a:pt x="1816" y="798"/>
                  </a:lnTo>
                  <a:lnTo>
                    <a:pt x="1822" y="760"/>
                  </a:lnTo>
                  <a:lnTo>
                    <a:pt x="1830" y="721"/>
                  </a:lnTo>
                  <a:lnTo>
                    <a:pt x="1835" y="683"/>
                  </a:lnTo>
                  <a:lnTo>
                    <a:pt x="1839" y="647"/>
                  </a:lnTo>
                  <a:lnTo>
                    <a:pt x="1845" y="610"/>
                  </a:lnTo>
                  <a:lnTo>
                    <a:pt x="1849" y="576"/>
                  </a:lnTo>
                  <a:lnTo>
                    <a:pt x="1853" y="543"/>
                  </a:lnTo>
                  <a:lnTo>
                    <a:pt x="1855" y="510"/>
                  </a:lnTo>
                  <a:lnTo>
                    <a:pt x="1858" y="480"/>
                  </a:lnTo>
                  <a:lnTo>
                    <a:pt x="1860" y="449"/>
                  </a:lnTo>
                  <a:lnTo>
                    <a:pt x="1860" y="420"/>
                  </a:lnTo>
                  <a:lnTo>
                    <a:pt x="1862" y="391"/>
                  </a:lnTo>
                  <a:lnTo>
                    <a:pt x="1862" y="364"/>
                  </a:lnTo>
                  <a:lnTo>
                    <a:pt x="1862" y="353"/>
                  </a:lnTo>
                  <a:lnTo>
                    <a:pt x="1860" y="341"/>
                  </a:lnTo>
                  <a:lnTo>
                    <a:pt x="1858" y="330"/>
                  </a:lnTo>
                  <a:lnTo>
                    <a:pt x="1855" y="320"/>
                  </a:lnTo>
                  <a:lnTo>
                    <a:pt x="1851" y="311"/>
                  </a:lnTo>
                  <a:lnTo>
                    <a:pt x="1845" y="303"/>
                  </a:lnTo>
                  <a:lnTo>
                    <a:pt x="1839" y="295"/>
                  </a:lnTo>
                  <a:lnTo>
                    <a:pt x="1832" y="289"/>
                  </a:lnTo>
                  <a:lnTo>
                    <a:pt x="1824" y="282"/>
                  </a:lnTo>
                  <a:lnTo>
                    <a:pt x="1814" y="278"/>
                  </a:lnTo>
                  <a:lnTo>
                    <a:pt x="1805" y="272"/>
                  </a:lnTo>
                  <a:lnTo>
                    <a:pt x="1793" y="268"/>
                  </a:lnTo>
                  <a:lnTo>
                    <a:pt x="1782" y="266"/>
                  </a:lnTo>
                  <a:lnTo>
                    <a:pt x="1768" y="265"/>
                  </a:lnTo>
                  <a:lnTo>
                    <a:pt x="1755" y="263"/>
                  </a:lnTo>
                  <a:lnTo>
                    <a:pt x="1739" y="263"/>
                  </a:lnTo>
                  <a:lnTo>
                    <a:pt x="1734" y="263"/>
                  </a:lnTo>
                  <a:lnTo>
                    <a:pt x="1726" y="263"/>
                  </a:lnTo>
                  <a:lnTo>
                    <a:pt x="1716" y="263"/>
                  </a:lnTo>
                  <a:lnTo>
                    <a:pt x="1709" y="263"/>
                  </a:lnTo>
                  <a:lnTo>
                    <a:pt x="1699" y="265"/>
                  </a:lnTo>
                  <a:lnTo>
                    <a:pt x="1688" y="265"/>
                  </a:lnTo>
                  <a:lnTo>
                    <a:pt x="1678" y="265"/>
                  </a:lnTo>
                  <a:lnTo>
                    <a:pt x="1666" y="266"/>
                  </a:lnTo>
                  <a:lnTo>
                    <a:pt x="1653" y="266"/>
                  </a:lnTo>
                  <a:lnTo>
                    <a:pt x="1640" y="268"/>
                  </a:lnTo>
                  <a:lnTo>
                    <a:pt x="1626" y="268"/>
                  </a:lnTo>
                  <a:lnTo>
                    <a:pt x="1613" y="270"/>
                  </a:lnTo>
                  <a:lnTo>
                    <a:pt x="1597" y="272"/>
                  </a:lnTo>
                  <a:lnTo>
                    <a:pt x="1580" y="272"/>
                  </a:lnTo>
                  <a:lnTo>
                    <a:pt x="1565" y="274"/>
                  </a:lnTo>
                  <a:lnTo>
                    <a:pt x="1547" y="276"/>
                  </a:lnTo>
                  <a:lnTo>
                    <a:pt x="1530" y="278"/>
                  </a:lnTo>
                  <a:lnTo>
                    <a:pt x="1511" y="280"/>
                  </a:lnTo>
                  <a:lnTo>
                    <a:pt x="1492" y="282"/>
                  </a:lnTo>
                  <a:lnTo>
                    <a:pt x="1473" y="284"/>
                  </a:lnTo>
                  <a:lnTo>
                    <a:pt x="1451" y="288"/>
                  </a:lnTo>
                  <a:lnTo>
                    <a:pt x="1430" y="289"/>
                  </a:lnTo>
                  <a:lnTo>
                    <a:pt x="1407" y="291"/>
                  </a:lnTo>
                  <a:lnTo>
                    <a:pt x="1386" y="295"/>
                  </a:lnTo>
                  <a:lnTo>
                    <a:pt x="1361" y="297"/>
                  </a:lnTo>
                  <a:lnTo>
                    <a:pt x="1338" y="301"/>
                  </a:lnTo>
                  <a:lnTo>
                    <a:pt x="1313" y="305"/>
                  </a:lnTo>
                  <a:lnTo>
                    <a:pt x="1288" y="307"/>
                  </a:lnTo>
                  <a:lnTo>
                    <a:pt x="1261" y="311"/>
                  </a:lnTo>
                  <a:lnTo>
                    <a:pt x="1235" y="314"/>
                  </a:lnTo>
                  <a:lnTo>
                    <a:pt x="1208" y="318"/>
                  </a:lnTo>
                  <a:lnTo>
                    <a:pt x="1181" y="322"/>
                  </a:lnTo>
                  <a:lnTo>
                    <a:pt x="1146" y="326"/>
                  </a:lnTo>
                  <a:lnTo>
                    <a:pt x="1112" y="332"/>
                  </a:lnTo>
                  <a:lnTo>
                    <a:pt x="1079" y="336"/>
                  </a:lnTo>
                  <a:lnTo>
                    <a:pt x="1046" y="339"/>
                  </a:lnTo>
                  <a:lnTo>
                    <a:pt x="1016" y="343"/>
                  </a:lnTo>
                  <a:lnTo>
                    <a:pt x="985" y="349"/>
                  </a:lnTo>
                  <a:lnTo>
                    <a:pt x="954" y="353"/>
                  </a:lnTo>
                  <a:lnTo>
                    <a:pt x="925" y="357"/>
                  </a:lnTo>
                  <a:lnTo>
                    <a:pt x="897" y="361"/>
                  </a:lnTo>
                  <a:lnTo>
                    <a:pt x="868" y="364"/>
                  </a:lnTo>
                  <a:lnTo>
                    <a:pt x="841" y="368"/>
                  </a:lnTo>
                  <a:lnTo>
                    <a:pt x="814" y="370"/>
                  </a:lnTo>
                  <a:lnTo>
                    <a:pt x="787" y="374"/>
                  </a:lnTo>
                  <a:lnTo>
                    <a:pt x="762" y="378"/>
                  </a:lnTo>
                  <a:lnTo>
                    <a:pt x="737" y="382"/>
                  </a:lnTo>
                  <a:lnTo>
                    <a:pt x="712" y="384"/>
                  </a:lnTo>
                  <a:lnTo>
                    <a:pt x="689" y="387"/>
                  </a:lnTo>
                  <a:lnTo>
                    <a:pt x="666" y="391"/>
                  </a:lnTo>
                  <a:lnTo>
                    <a:pt x="645" y="393"/>
                  </a:lnTo>
                  <a:lnTo>
                    <a:pt x="622" y="397"/>
                  </a:lnTo>
                  <a:lnTo>
                    <a:pt x="603" y="399"/>
                  </a:lnTo>
                  <a:lnTo>
                    <a:pt x="582" y="403"/>
                  </a:lnTo>
                  <a:lnTo>
                    <a:pt x="563" y="405"/>
                  </a:lnTo>
                  <a:lnTo>
                    <a:pt x="545" y="407"/>
                  </a:lnTo>
                  <a:lnTo>
                    <a:pt x="526" y="409"/>
                  </a:lnTo>
                  <a:lnTo>
                    <a:pt x="509" y="412"/>
                  </a:lnTo>
                  <a:lnTo>
                    <a:pt x="494" y="414"/>
                  </a:lnTo>
                  <a:lnTo>
                    <a:pt x="476" y="416"/>
                  </a:lnTo>
                  <a:lnTo>
                    <a:pt x="463" y="418"/>
                  </a:lnTo>
                  <a:lnTo>
                    <a:pt x="447" y="420"/>
                  </a:lnTo>
                  <a:lnTo>
                    <a:pt x="434" y="422"/>
                  </a:lnTo>
                  <a:lnTo>
                    <a:pt x="421" y="424"/>
                  </a:lnTo>
                  <a:lnTo>
                    <a:pt x="390" y="432"/>
                  </a:lnTo>
                  <a:lnTo>
                    <a:pt x="359" y="439"/>
                  </a:lnTo>
                  <a:lnTo>
                    <a:pt x="344" y="443"/>
                  </a:lnTo>
                  <a:lnTo>
                    <a:pt x="330" y="445"/>
                  </a:lnTo>
                  <a:lnTo>
                    <a:pt x="317" y="449"/>
                  </a:lnTo>
                  <a:lnTo>
                    <a:pt x="304" y="451"/>
                  </a:lnTo>
                  <a:lnTo>
                    <a:pt x="292" y="453"/>
                  </a:lnTo>
                  <a:lnTo>
                    <a:pt x="280" y="455"/>
                  </a:lnTo>
                  <a:lnTo>
                    <a:pt x="269" y="457"/>
                  </a:lnTo>
                  <a:lnTo>
                    <a:pt x="259" y="457"/>
                  </a:lnTo>
                  <a:lnTo>
                    <a:pt x="248" y="458"/>
                  </a:lnTo>
                  <a:lnTo>
                    <a:pt x="238" y="458"/>
                  </a:lnTo>
                  <a:lnTo>
                    <a:pt x="231" y="458"/>
                  </a:lnTo>
                  <a:lnTo>
                    <a:pt x="223" y="460"/>
                  </a:lnTo>
                  <a:lnTo>
                    <a:pt x="206" y="458"/>
                  </a:lnTo>
                  <a:lnTo>
                    <a:pt x="186" y="457"/>
                  </a:lnTo>
                  <a:lnTo>
                    <a:pt x="167" y="453"/>
                  </a:lnTo>
                  <a:lnTo>
                    <a:pt x="148" y="447"/>
                  </a:lnTo>
                  <a:lnTo>
                    <a:pt x="129" y="441"/>
                  </a:lnTo>
                  <a:lnTo>
                    <a:pt x="110" y="432"/>
                  </a:lnTo>
                  <a:lnTo>
                    <a:pt x="90" y="422"/>
                  </a:lnTo>
                  <a:lnTo>
                    <a:pt x="71" y="412"/>
                  </a:lnTo>
                  <a:lnTo>
                    <a:pt x="62" y="405"/>
                  </a:lnTo>
                  <a:lnTo>
                    <a:pt x="54" y="397"/>
                  </a:lnTo>
                  <a:lnTo>
                    <a:pt x="46" y="389"/>
                  </a:lnTo>
                  <a:lnTo>
                    <a:pt x="41" y="384"/>
                  </a:lnTo>
                  <a:lnTo>
                    <a:pt x="35" y="376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9" y="359"/>
                  </a:lnTo>
                  <a:lnTo>
                    <a:pt x="14" y="353"/>
                  </a:lnTo>
                  <a:lnTo>
                    <a:pt x="10" y="347"/>
                  </a:lnTo>
                  <a:lnTo>
                    <a:pt x="8" y="343"/>
                  </a:lnTo>
                  <a:lnTo>
                    <a:pt x="6" y="337"/>
                  </a:lnTo>
                  <a:lnTo>
                    <a:pt x="4" y="334"/>
                  </a:lnTo>
                  <a:lnTo>
                    <a:pt x="2" y="330"/>
                  </a:lnTo>
                  <a:lnTo>
                    <a:pt x="0" y="326"/>
                  </a:lnTo>
                  <a:lnTo>
                    <a:pt x="0" y="322"/>
                  </a:lnTo>
                  <a:lnTo>
                    <a:pt x="0" y="318"/>
                  </a:lnTo>
                  <a:lnTo>
                    <a:pt x="2" y="316"/>
                  </a:lnTo>
                  <a:lnTo>
                    <a:pt x="4" y="313"/>
                  </a:lnTo>
                  <a:lnTo>
                    <a:pt x="6" y="309"/>
                  </a:lnTo>
                  <a:lnTo>
                    <a:pt x="10" y="307"/>
                  </a:lnTo>
                  <a:lnTo>
                    <a:pt x="14" y="303"/>
                  </a:lnTo>
                  <a:lnTo>
                    <a:pt x="17" y="299"/>
                  </a:lnTo>
                  <a:lnTo>
                    <a:pt x="23" y="297"/>
                  </a:lnTo>
                  <a:lnTo>
                    <a:pt x="29" y="293"/>
                  </a:lnTo>
                  <a:lnTo>
                    <a:pt x="35" y="291"/>
                  </a:lnTo>
                  <a:lnTo>
                    <a:pt x="42" y="289"/>
                  </a:lnTo>
                  <a:lnTo>
                    <a:pt x="50" y="288"/>
                  </a:lnTo>
                  <a:lnTo>
                    <a:pt x="58" y="286"/>
                  </a:lnTo>
                  <a:lnTo>
                    <a:pt x="67" y="284"/>
                  </a:lnTo>
                  <a:lnTo>
                    <a:pt x="77" y="282"/>
                  </a:lnTo>
                  <a:lnTo>
                    <a:pt x="89" y="280"/>
                  </a:lnTo>
                  <a:lnTo>
                    <a:pt x="156" y="276"/>
                  </a:lnTo>
                  <a:lnTo>
                    <a:pt x="223" y="270"/>
                  </a:lnTo>
                  <a:lnTo>
                    <a:pt x="290" y="265"/>
                  </a:lnTo>
                  <a:lnTo>
                    <a:pt x="357" y="259"/>
                  </a:lnTo>
                  <a:lnTo>
                    <a:pt x="424" y="251"/>
                  </a:lnTo>
                  <a:lnTo>
                    <a:pt x="494" y="243"/>
                  </a:lnTo>
                  <a:lnTo>
                    <a:pt x="563" y="236"/>
                  </a:lnTo>
                  <a:lnTo>
                    <a:pt x="630" y="228"/>
                  </a:lnTo>
                  <a:lnTo>
                    <a:pt x="699" y="218"/>
                  </a:lnTo>
                  <a:lnTo>
                    <a:pt x="768" y="209"/>
                  </a:lnTo>
                  <a:lnTo>
                    <a:pt x="837" y="199"/>
                  </a:lnTo>
                  <a:lnTo>
                    <a:pt x="906" y="190"/>
                  </a:lnTo>
                  <a:lnTo>
                    <a:pt x="975" y="178"/>
                  </a:lnTo>
                  <a:lnTo>
                    <a:pt x="1046" y="167"/>
                  </a:lnTo>
                  <a:lnTo>
                    <a:pt x="1116" y="155"/>
                  </a:lnTo>
                  <a:lnTo>
                    <a:pt x="1187" y="144"/>
                  </a:lnTo>
                  <a:lnTo>
                    <a:pt x="1213" y="138"/>
                  </a:lnTo>
                  <a:lnTo>
                    <a:pt x="1242" y="134"/>
                  </a:lnTo>
                  <a:lnTo>
                    <a:pt x="1269" y="128"/>
                  </a:lnTo>
                  <a:lnTo>
                    <a:pt x="1296" y="122"/>
                  </a:lnTo>
                  <a:lnTo>
                    <a:pt x="1323" y="119"/>
                  </a:lnTo>
                  <a:lnTo>
                    <a:pt x="1350" y="115"/>
                  </a:lnTo>
                  <a:lnTo>
                    <a:pt x="1375" y="109"/>
                  </a:lnTo>
                  <a:lnTo>
                    <a:pt x="1400" y="105"/>
                  </a:lnTo>
                  <a:lnTo>
                    <a:pt x="1423" y="101"/>
                  </a:lnTo>
                  <a:lnTo>
                    <a:pt x="1446" y="96"/>
                  </a:lnTo>
                  <a:lnTo>
                    <a:pt x="1469" y="92"/>
                  </a:lnTo>
                  <a:lnTo>
                    <a:pt x="1492" y="88"/>
                  </a:lnTo>
                  <a:lnTo>
                    <a:pt x="1513" y="84"/>
                  </a:lnTo>
                  <a:lnTo>
                    <a:pt x="1534" y="80"/>
                  </a:lnTo>
                  <a:lnTo>
                    <a:pt x="1553" y="76"/>
                  </a:lnTo>
                  <a:lnTo>
                    <a:pt x="1574" y="73"/>
                  </a:lnTo>
                  <a:lnTo>
                    <a:pt x="1594" y="69"/>
                  </a:lnTo>
                  <a:lnTo>
                    <a:pt x="1611" y="67"/>
                  </a:lnTo>
                  <a:lnTo>
                    <a:pt x="1630" y="63"/>
                  </a:lnTo>
                  <a:lnTo>
                    <a:pt x="1647" y="59"/>
                  </a:lnTo>
                  <a:lnTo>
                    <a:pt x="1663" y="55"/>
                  </a:lnTo>
                  <a:lnTo>
                    <a:pt x="1680" y="53"/>
                  </a:lnTo>
                  <a:lnTo>
                    <a:pt x="1695" y="50"/>
                  </a:lnTo>
                  <a:lnTo>
                    <a:pt x="1709" y="48"/>
                  </a:lnTo>
                  <a:lnTo>
                    <a:pt x="1724" y="46"/>
                  </a:lnTo>
                  <a:lnTo>
                    <a:pt x="1737" y="42"/>
                  </a:lnTo>
                  <a:lnTo>
                    <a:pt x="1749" y="40"/>
                  </a:lnTo>
                  <a:lnTo>
                    <a:pt x="1762" y="38"/>
                  </a:lnTo>
                  <a:lnTo>
                    <a:pt x="1774" y="36"/>
                  </a:lnTo>
                  <a:lnTo>
                    <a:pt x="1784" y="34"/>
                  </a:lnTo>
                  <a:lnTo>
                    <a:pt x="1795" y="32"/>
                  </a:lnTo>
                  <a:lnTo>
                    <a:pt x="1805" y="30"/>
                  </a:lnTo>
                  <a:lnTo>
                    <a:pt x="1826" y="23"/>
                  </a:lnTo>
                  <a:lnTo>
                    <a:pt x="1845" y="17"/>
                  </a:lnTo>
                  <a:lnTo>
                    <a:pt x="1866" y="13"/>
                  </a:lnTo>
                  <a:lnTo>
                    <a:pt x="1883" y="7"/>
                  </a:lnTo>
                  <a:lnTo>
                    <a:pt x="1901" y="5"/>
                  </a:lnTo>
                  <a:lnTo>
                    <a:pt x="1918" y="2"/>
                  </a:lnTo>
                  <a:lnTo>
                    <a:pt x="1935" y="2"/>
                  </a:lnTo>
                  <a:lnTo>
                    <a:pt x="1951" y="0"/>
                  </a:lnTo>
                  <a:lnTo>
                    <a:pt x="1951" y="0"/>
                  </a:lnTo>
                  <a:lnTo>
                    <a:pt x="19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7086600" y="2819400"/>
              <a:ext cx="1296988" cy="307975"/>
            </a:xfrm>
            <a:custGeom>
              <a:avLst/>
              <a:gdLst/>
              <a:ahLst/>
              <a:cxnLst>
                <a:cxn ang="0">
                  <a:pos x="1263" y="0"/>
                </a:cxn>
                <a:cxn ang="0">
                  <a:pos x="1294" y="4"/>
                </a:cxn>
                <a:cxn ang="0">
                  <a:pos x="1333" y="10"/>
                </a:cxn>
                <a:cxn ang="0">
                  <a:pos x="1379" y="19"/>
                </a:cxn>
                <a:cxn ang="0">
                  <a:pos x="1434" y="31"/>
                </a:cxn>
                <a:cxn ang="0">
                  <a:pos x="1496" y="48"/>
                </a:cxn>
                <a:cxn ang="0">
                  <a:pos x="1546" y="67"/>
                </a:cxn>
                <a:cxn ang="0">
                  <a:pos x="1584" y="87"/>
                </a:cxn>
                <a:cxn ang="0">
                  <a:pos x="1611" y="104"/>
                </a:cxn>
                <a:cxn ang="0">
                  <a:pos x="1628" y="121"/>
                </a:cxn>
                <a:cxn ang="0">
                  <a:pos x="1634" y="138"/>
                </a:cxn>
                <a:cxn ang="0">
                  <a:pos x="1626" y="159"/>
                </a:cxn>
                <a:cxn ang="0">
                  <a:pos x="1607" y="181"/>
                </a:cxn>
                <a:cxn ang="0">
                  <a:pos x="1573" y="202"/>
                </a:cxn>
                <a:cxn ang="0">
                  <a:pos x="1525" y="219"/>
                </a:cxn>
                <a:cxn ang="0">
                  <a:pos x="1465" y="234"/>
                </a:cxn>
                <a:cxn ang="0">
                  <a:pos x="1400" y="244"/>
                </a:cxn>
                <a:cxn ang="0">
                  <a:pos x="1344" y="250"/>
                </a:cxn>
                <a:cxn ang="0">
                  <a:pos x="1258" y="261"/>
                </a:cxn>
                <a:cxn ang="0">
                  <a:pos x="1167" y="275"/>
                </a:cxn>
                <a:cxn ang="0">
                  <a:pos x="1144" y="278"/>
                </a:cxn>
                <a:cxn ang="0">
                  <a:pos x="1116" y="282"/>
                </a:cxn>
                <a:cxn ang="0">
                  <a:pos x="1083" y="288"/>
                </a:cxn>
                <a:cxn ang="0">
                  <a:pos x="1045" y="296"/>
                </a:cxn>
                <a:cxn ang="0">
                  <a:pos x="1000" y="302"/>
                </a:cxn>
                <a:cxn ang="0">
                  <a:pos x="951" y="311"/>
                </a:cxn>
                <a:cxn ang="0">
                  <a:pos x="895" y="319"/>
                </a:cxn>
                <a:cxn ang="0">
                  <a:pos x="833" y="328"/>
                </a:cxn>
                <a:cxn ang="0">
                  <a:pos x="768" y="340"/>
                </a:cxn>
                <a:cxn ang="0">
                  <a:pos x="697" y="350"/>
                </a:cxn>
                <a:cxn ang="0">
                  <a:pos x="618" y="361"/>
                </a:cxn>
                <a:cxn ang="0">
                  <a:pos x="542" y="371"/>
                </a:cxn>
                <a:cxn ang="0">
                  <a:pos x="473" y="378"/>
                </a:cxn>
                <a:cxn ang="0">
                  <a:pos x="413" y="384"/>
                </a:cxn>
                <a:cxn ang="0">
                  <a:pos x="361" y="386"/>
                </a:cxn>
                <a:cxn ang="0">
                  <a:pos x="321" y="388"/>
                </a:cxn>
                <a:cxn ang="0">
                  <a:pos x="235" y="386"/>
                </a:cxn>
                <a:cxn ang="0">
                  <a:pos x="160" y="374"/>
                </a:cxn>
                <a:cxn ang="0">
                  <a:pos x="102" y="359"/>
                </a:cxn>
                <a:cxn ang="0">
                  <a:pos x="66" y="342"/>
                </a:cxn>
                <a:cxn ang="0">
                  <a:pos x="37" y="325"/>
                </a:cxn>
                <a:cxn ang="0">
                  <a:pos x="16" y="307"/>
                </a:cxn>
                <a:cxn ang="0">
                  <a:pos x="4" y="292"/>
                </a:cxn>
                <a:cxn ang="0">
                  <a:pos x="0" y="275"/>
                </a:cxn>
                <a:cxn ang="0">
                  <a:pos x="6" y="250"/>
                </a:cxn>
                <a:cxn ang="0">
                  <a:pos x="25" y="229"/>
                </a:cxn>
                <a:cxn ang="0">
                  <a:pos x="60" y="211"/>
                </a:cxn>
                <a:cxn ang="0">
                  <a:pos x="106" y="200"/>
                </a:cxn>
                <a:cxn ang="0">
                  <a:pos x="164" y="192"/>
                </a:cxn>
                <a:cxn ang="0">
                  <a:pos x="421" y="156"/>
                </a:cxn>
                <a:cxn ang="0">
                  <a:pos x="764" y="94"/>
                </a:cxn>
                <a:cxn ang="0">
                  <a:pos x="1102" y="25"/>
                </a:cxn>
                <a:cxn ang="0">
                  <a:pos x="1148" y="15"/>
                </a:cxn>
                <a:cxn ang="0">
                  <a:pos x="1185" y="8"/>
                </a:cxn>
                <a:cxn ang="0">
                  <a:pos x="1212" y="4"/>
                </a:cxn>
                <a:cxn ang="0">
                  <a:pos x="1233" y="2"/>
                </a:cxn>
                <a:cxn ang="0">
                  <a:pos x="1246" y="0"/>
                </a:cxn>
              </a:cxnLst>
              <a:rect l="0" t="0" r="r" b="b"/>
              <a:pathLst>
                <a:path w="1634" h="388">
                  <a:moveTo>
                    <a:pt x="1248" y="0"/>
                  </a:moveTo>
                  <a:lnTo>
                    <a:pt x="1256" y="0"/>
                  </a:lnTo>
                  <a:lnTo>
                    <a:pt x="1263" y="0"/>
                  </a:lnTo>
                  <a:lnTo>
                    <a:pt x="1273" y="2"/>
                  </a:lnTo>
                  <a:lnTo>
                    <a:pt x="1283" y="2"/>
                  </a:lnTo>
                  <a:lnTo>
                    <a:pt x="1294" y="4"/>
                  </a:lnTo>
                  <a:lnTo>
                    <a:pt x="1306" y="6"/>
                  </a:lnTo>
                  <a:lnTo>
                    <a:pt x="1317" y="8"/>
                  </a:lnTo>
                  <a:lnTo>
                    <a:pt x="1333" y="10"/>
                  </a:lnTo>
                  <a:lnTo>
                    <a:pt x="1346" y="12"/>
                  </a:lnTo>
                  <a:lnTo>
                    <a:pt x="1361" y="15"/>
                  </a:lnTo>
                  <a:lnTo>
                    <a:pt x="1379" y="19"/>
                  </a:lnTo>
                  <a:lnTo>
                    <a:pt x="1396" y="23"/>
                  </a:lnTo>
                  <a:lnTo>
                    <a:pt x="1415" y="27"/>
                  </a:lnTo>
                  <a:lnTo>
                    <a:pt x="1434" y="31"/>
                  </a:lnTo>
                  <a:lnTo>
                    <a:pt x="1455" y="37"/>
                  </a:lnTo>
                  <a:lnTo>
                    <a:pt x="1477" y="42"/>
                  </a:lnTo>
                  <a:lnTo>
                    <a:pt x="1496" y="48"/>
                  </a:lnTo>
                  <a:lnTo>
                    <a:pt x="1513" y="56"/>
                  </a:lnTo>
                  <a:lnTo>
                    <a:pt x="1530" y="62"/>
                  </a:lnTo>
                  <a:lnTo>
                    <a:pt x="1546" y="67"/>
                  </a:lnTo>
                  <a:lnTo>
                    <a:pt x="1559" y="75"/>
                  </a:lnTo>
                  <a:lnTo>
                    <a:pt x="1573" y="81"/>
                  </a:lnTo>
                  <a:lnTo>
                    <a:pt x="1584" y="87"/>
                  </a:lnTo>
                  <a:lnTo>
                    <a:pt x="1594" y="92"/>
                  </a:lnTo>
                  <a:lnTo>
                    <a:pt x="1603" y="98"/>
                  </a:lnTo>
                  <a:lnTo>
                    <a:pt x="1611" y="104"/>
                  </a:lnTo>
                  <a:lnTo>
                    <a:pt x="1619" y="110"/>
                  </a:lnTo>
                  <a:lnTo>
                    <a:pt x="1624" y="115"/>
                  </a:lnTo>
                  <a:lnTo>
                    <a:pt x="1628" y="121"/>
                  </a:lnTo>
                  <a:lnTo>
                    <a:pt x="1630" y="127"/>
                  </a:lnTo>
                  <a:lnTo>
                    <a:pt x="1632" y="133"/>
                  </a:lnTo>
                  <a:lnTo>
                    <a:pt x="1634" y="138"/>
                  </a:lnTo>
                  <a:lnTo>
                    <a:pt x="1632" y="146"/>
                  </a:lnTo>
                  <a:lnTo>
                    <a:pt x="1630" y="154"/>
                  </a:lnTo>
                  <a:lnTo>
                    <a:pt x="1626" y="159"/>
                  </a:lnTo>
                  <a:lnTo>
                    <a:pt x="1621" y="167"/>
                  </a:lnTo>
                  <a:lnTo>
                    <a:pt x="1615" y="175"/>
                  </a:lnTo>
                  <a:lnTo>
                    <a:pt x="1607" y="181"/>
                  </a:lnTo>
                  <a:lnTo>
                    <a:pt x="1597" y="188"/>
                  </a:lnTo>
                  <a:lnTo>
                    <a:pt x="1586" y="194"/>
                  </a:lnTo>
                  <a:lnTo>
                    <a:pt x="1573" y="202"/>
                  </a:lnTo>
                  <a:lnTo>
                    <a:pt x="1559" y="207"/>
                  </a:lnTo>
                  <a:lnTo>
                    <a:pt x="1542" y="213"/>
                  </a:lnTo>
                  <a:lnTo>
                    <a:pt x="1525" y="219"/>
                  </a:lnTo>
                  <a:lnTo>
                    <a:pt x="1507" y="225"/>
                  </a:lnTo>
                  <a:lnTo>
                    <a:pt x="1486" y="229"/>
                  </a:lnTo>
                  <a:lnTo>
                    <a:pt x="1465" y="234"/>
                  </a:lnTo>
                  <a:lnTo>
                    <a:pt x="1442" y="238"/>
                  </a:lnTo>
                  <a:lnTo>
                    <a:pt x="1421" y="240"/>
                  </a:lnTo>
                  <a:lnTo>
                    <a:pt x="1400" y="244"/>
                  </a:lnTo>
                  <a:lnTo>
                    <a:pt x="1381" y="246"/>
                  </a:lnTo>
                  <a:lnTo>
                    <a:pt x="1361" y="248"/>
                  </a:lnTo>
                  <a:lnTo>
                    <a:pt x="1344" y="250"/>
                  </a:lnTo>
                  <a:lnTo>
                    <a:pt x="1325" y="252"/>
                  </a:lnTo>
                  <a:lnTo>
                    <a:pt x="1290" y="257"/>
                  </a:lnTo>
                  <a:lnTo>
                    <a:pt x="1258" y="261"/>
                  </a:lnTo>
                  <a:lnTo>
                    <a:pt x="1227" y="265"/>
                  </a:lnTo>
                  <a:lnTo>
                    <a:pt x="1196" y="269"/>
                  </a:lnTo>
                  <a:lnTo>
                    <a:pt x="1167" y="275"/>
                  </a:lnTo>
                  <a:lnTo>
                    <a:pt x="1160" y="275"/>
                  </a:lnTo>
                  <a:lnTo>
                    <a:pt x="1152" y="277"/>
                  </a:lnTo>
                  <a:lnTo>
                    <a:pt x="1144" y="278"/>
                  </a:lnTo>
                  <a:lnTo>
                    <a:pt x="1137" y="280"/>
                  </a:lnTo>
                  <a:lnTo>
                    <a:pt x="1127" y="280"/>
                  </a:lnTo>
                  <a:lnTo>
                    <a:pt x="1116" y="282"/>
                  </a:lnTo>
                  <a:lnTo>
                    <a:pt x="1106" y="284"/>
                  </a:lnTo>
                  <a:lnTo>
                    <a:pt x="1095" y="286"/>
                  </a:lnTo>
                  <a:lnTo>
                    <a:pt x="1083" y="288"/>
                  </a:lnTo>
                  <a:lnTo>
                    <a:pt x="1072" y="290"/>
                  </a:lnTo>
                  <a:lnTo>
                    <a:pt x="1058" y="292"/>
                  </a:lnTo>
                  <a:lnTo>
                    <a:pt x="1045" y="296"/>
                  </a:lnTo>
                  <a:lnTo>
                    <a:pt x="1029" y="298"/>
                  </a:lnTo>
                  <a:lnTo>
                    <a:pt x="1016" y="300"/>
                  </a:lnTo>
                  <a:lnTo>
                    <a:pt x="1000" y="302"/>
                  </a:lnTo>
                  <a:lnTo>
                    <a:pt x="983" y="305"/>
                  </a:lnTo>
                  <a:lnTo>
                    <a:pt x="968" y="307"/>
                  </a:lnTo>
                  <a:lnTo>
                    <a:pt x="951" y="311"/>
                  </a:lnTo>
                  <a:lnTo>
                    <a:pt x="931" y="313"/>
                  </a:lnTo>
                  <a:lnTo>
                    <a:pt x="914" y="317"/>
                  </a:lnTo>
                  <a:lnTo>
                    <a:pt x="895" y="319"/>
                  </a:lnTo>
                  <a:lnTo>
                    <a:pt x="876" y="323"/>
                  </a:lnTo>
                  <a:lnTo>
                    <a:pt x="855" y="325"/>
                  </a:lnTo>
                  <a:lnTo>
                    <a:pt x="833" y="328"/>
                  </a:lnTo>
                  <a:lnTo>
                    <a:pt x="812" y="332"/>
                  </a:lnTo>
                  <a:lnTo>
                    <a:pt x="791" y="336"/>
                  </a:lnTo>
                  <a:lnTo>
                    <a:pt x="768" y="340"/>
                  </a:lnTo>
                  <a:lnTo>
                    <a:pt x="745" y="344"/>
                  </a:lnTo>
                  <a:lnTo>
                    <a:pt x="722" y="346"/>
                  </a:lnTo>
                  <a:lnTo>
                    <a:pt x="697" y="350"/>
                  </a:lnTo>
                  <a:lnTo>
                    <a:pt x="672" y="353"/>
                  </a:lnTo>
                  <a:lnTo>
                    <a:pt x="647" y="359"/>
                  </a:lnTo>
                  <a:lnTo>
                    <a:pt x="618" y="361"/>
                  </a:lnTo>
                  <a:lnTo>
                    <a:pt x="592" y="365"/>
                  </a:lnTo>
                  <a:lnTo>
                    <a:pt x="567" y="367"/>
                  </a:lnTo>
                  <a:lnTo>
                    <a:pt x="542" y="371"/>
                  </a:lnTo>
                  <a:lnTo>
                    <a:pt x="517" y="373"/>
                  </a:lnTo>
                  <a:lnTo>
                    <a:pt x="494" y="376"/>
                  </a:lnTo>
                  <a:lnTo>
                    <a:pt x="473" y="378"/>
                  </a:lnTo>
                  <a:lnTo>
                    <a:pt x="451" y="380"/>
                  </a:lnTo>
                  <a:lnTo>
                    <a:pt x="430" y="382"/>
                  </a:lnTo>
                  <a:lnTo>
                    <a:pt x="413" y="384"/>
                  </a:lnTo>
                  <a:lnTo>
                    <a:pt x="394" y="384"/>
                  </a:lnTo>
                  <a:lnTo>
                    <a:pt x="377" y="386"/>
                  </a:lnTo>
                  <a:lnTo>
                    <a:pt x="361" y="386"/>
                  </a:lnTo>
                  <a:lnTo>
                    <a:pt x="346" y="388"/>
                  </a:lnTo>
                  <a:lnTo>
                    <a:pt x="332" y="388"/>
                  </a:lnTo>
                  <a:lnTo>
                    <a:pt x="321" y="388"/>
                  </a:lnTo>
                  <a:lnTo>
                    <a:pt x="290" y="388"/>
                  </a:lnTo>
                  <a:lnTo>
                    <a:pt x="261" y="386"/>
                  </a:lnTo>
                  <a:lnTo>
                    <a:pt x="235" y="386"/>
                  </a:lnTo>
                  <a:lnTo>
                    <a:pt x="208" y="382"/>
                  </a:lnTo>
                  <a:lnTo>
                    <a:pt x="183" y="380"/>
                  </a:lnTo>
                  <a:lnTo>
                    <a:pt x="160" y="374"/>
                  </a:lnTo>
                  <a:lnTo>
                    <a:pt x="137" y="371"/>
                  </a:lnTo>
                  <a:lnTo>
                    <a:pt x="117" y="365"/>
                  </a:lnTo>
                  <a:lnTo>
                    <a:pt x="102" y="359"/>
                  </a:lnTo>
                  <a:lnTo>
                    <a:pt x="91" y="353"/>
                  </a:lnTo>
                  <a:lnTo>
                    <a:pt x="77" y="348"/>
                  </a:lnTo>
                  <a:lnTo>
                    <a:pt x="66" y="342"/>
                  </a:lnTo>
                  <a:lnTo>
                    <a:pt x="56" y="336"/>
                  </a:lnTo>
                  <a:lnTo>
                    <a:pt x="46" y="330"/>
                  </a:lnTo>
                  <a:lnTo>
                    <a:pt x="37" y="325"/>
                  </a:lnTo>
                  <a:lnTo>
                    <a:pt x="29" y="319"/>
                  </a:lnTo>
                  <a:lnTo>
                    <a:pt x="23" y="313"/>
                  </a:lnTo>
                  <a:lnTo>
                    <a:pt x="16" y="307"/>
                  </a:lnTo>
                  <a:lnTo>
                    <a:pt x="12" y="302"/>
                  </a:lnTo>
                  <a:lnTo>
                    <a:pt x="6" y="298"/>
                  </a:lnTo>
                  <a:lnTo>
                    <a:pt x="4" y="292"/>
                  </a:lnTo>
                  <a:lnTo>
                    <a:pt x="2" y="28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65"/>
                  </a:lnTo>
                  <a:lnTo>
                    <a:pt x="2" y="257"/>
                  </a:lnTo>
                  <a:lnTo>
                    <a:pt x="6" y="250"/>
                  </a:lnTo>
                  <a:lnTo>
                    <a:pt x="12" y="242"/>
                  </a:lnTo>
                  <a:lnTo>
                    <a:pt x="18" y="234"/>
                  </a:lnTo>
                  <a:lnTo>
                    <a:pt x="25" y="229"/>
                  </a:lnTo>
                  <a:lnTo>
                    <a:pt x="37" y="223"/>
                  </a:lnTo>
                  <a:lnTo>
                    <a:pt x="46" y="217"/>
                  </a:lnTo>
                  <a:lnTo>
                    <a:pt x="60" y="211"/>
                  </a:lnTo>
                  <a:lnTo>
                    <a:pt x="73" y="207"/>
                  </a:lnTo>
                  <a:lnTo>
                    <a:pt x="89" y="204"/>
                  </a:lnTo>
                  <a:lnTo>
                    <a:pt x="106" y="200"/>
                  </a:lnTo>
                  <a:lnTo>
                    <a:pt x="123" y="198"/>
                  </a:lnTo>
                  <a:lnTo>
                    <a:pt x="142" y="194"/>
                  </a:lnTo>
                  <a:lnTo>
                    <a:pt x="164" y="192"/>
                  </a:lnTo>
                  <a:lnTo>
                    <a:pt x="187" y="192"/>
                  </a:lnTo>
                  <a:lnTo>
                    <a:pt x="304" y="175"/>
                  </a:lnTo>
                  <a:lnTo>
                    <a:pt x="421" y="156"/>
                  </a:lnTo>
                  <a:lnTo>
                    <a:pt x="536" y="136"/>
                  </a:lnTo>
                  <a:lnTo>
                    <a:pt x="651" y="117"/>
                  </a:lnTo>
                  <a:lnTo>
                    <a:pt x="764" y="94"/>
                  </a:lnTo>
                  <a:lnTo>
                    <a:pt x="878" y="73"/>
                  </a:lnTo>
                  <a:lnTo>
                    <a:pt x="991" y="48"/>
                  </a:lnTo>
                  <a:lnTo>
                    <a:pt x="1102" y="25"/>
                  </a:lnTo>
                  <a:lnTo>
                    <a:pt x="1119" y="21"/>
                  </a:lnTo>
                  <a:lnTo>
                    <a:pt x="1133" y="17"/>
                  </a:lnTo>
                  <a:lnTo>
                    <a:pt x="1148" y="15"/>
                  </a:lnTo>
                  <a:lnTo>
                    <a:pt x="1160" y="12"/>
                  </a:lnTo>
                  <a:lnTo>
                    <a:pt x="1173" y="10"/>
                  </a:lnTo>
                  <a:lnTo>
                    <a:pt x="1185" y="8"/>
                  </a:lnTo>
                  <a:lnTo>
                    <a:pt x="1194" y="6"/>
                  </a:lnTo>
                  <a:lnTo>
                    <a:pt x="1204" y="6"/>
                  </a:lnTo>
                  <a:lnTo>
                    <a:pt x="1212" y="4"/>
                  </a:lnTo>
                  <a:lnTo>
                    <a:pt x="1219" y="2"/>
                  </a:lnTo>
                  <a:lnTo>
                    <a:pt x="1227" y="2"/>
                  </a:lnTo>
                  <a:lnTo>
                    <a:pt x="1233" y="2"/>
                  </a:lnTo>
                  <a:lnTo>
                    <a:pt x="1239" y="0"/>
                  </a:lnTo>
                  <a:lnTo>
                    <a:pt x="1242" y="0"/>
                  </a:lnTo>
                  <a:lnTo>
                    <a:pt x="1246" y="0"/>
                  </a:lnTo>
                  <a:lnTo>
                    <a:pt x="1248" y="0"/>
                  </a:lnTo>
                  <a:lnTo>
                    <a:pt x="124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7086600" y="3429000"/>
              <a:ext cx="1277938" cy="284162"/>
            </a:xfrm>
            <a:custGeom>
              <a:avLst/>
              <a:gdLst/>
              <a:ahLst/>
              <a:cxnLst>
                <a:cxn ang="0">
                  <a:pos x="1287" y="0"/>
                </a:cxn>
                <a:cxn ang="0">
                  <a:pos x="1323" y="6"/>
                </a:cxn>
                <a:cxn ang="0">
                  <a:pos x="1363" y="18"/>
                </a:cxn>
                <a:cxn ang="0">
                  <a:pos x="1407" y="35"/>
                </a:cxn>
                <a:cxn ang="0">
                  <a:pos x="1457" y="58"/>
                </a:cxn>
                <a:cxn ang="0">
                  <a:pos x="1507" y="87"/>
                </a:cxn>
                <a:cxn ang="0">
                  <a:pos x="1544" y="116"/>
                </a:cxn>
                <a:cxn ang="0">
                  <a:pos x="1573" y="142"/>
                </a:cxn>
                <a:cxn ang="0">
                  <a:pos x="1594" y="166"/>
                </a:cxn>
                <a:cxn ang="0">
                  <a:pos x="1607" y="189"/>
                </a:cxn>
                <a:cxn ang="0">
                  <a:pos x="1611" y="210"/>
                </a:cxn>
                <a:cxn ang="0">
                  <a:pos x="1609" y="223"/>
                </a:cxn>
                <a:cxn ang="0">
                  <a:pos x="1601" y="235"/>
                </a:cxn>
                <a:cxn ang="0">
                  <a:pos x="1584" y="244"/>
                </a:cxn>
                <a:cxn ang="0">
                  <a:pos x="1546" y="250"/>
                </a:cxn>
                <a:cxn ang="0">
                  <a:pos x="1375" y="254"/>
                </a:cxn>
                <a:cxn ang="0">
                  <a:pos x="1212" y="263"/>
                </a:cxn>
                <a:cxn ang="0">
                  <a:pos x="1070" y="279"/>
                </a:cxn>
                <a:cxn ang="0">
                  <a:pos x="962" y="290"/>
                </a:cxn>
                <a:cxn ang="0">
                  <a:pos x="866" y="300"/>
                </a:cxn>
                <a:cxn ang="0">
                  <a:pos x="782" y="309"/>
                </a:cxn>
                <a:cxn ang="0">
                  <a:pos x="707" y="317"/>
                </a:cxn>
                <a:cxn ang="0">
                  <a:pos x="643" y="323"/>
                </a:cxn>
                <a:cxn ang="0">
                  <a:pos x="592" y="329"/>
                </a:cxn>
                <a:cxn ang="0">
                  <a:pos x="549" y="333"/>
                </a:cxn>
                <a:cxn ang="0">
                  <a:pos x="519" y="336"/>
                </a:cxn>
                <a:cxn ang="0">
                  <a:pos x="499" y="338"/>
                </a:cxn>
                <a:cxn ang="0">
                  <a:pos x="490" y="340"/>
                </a:cxn>
                <a:cxn ang="0">
                  <a:pos x="450" y="344"/>
                </a:cxn>
                <a:cxn ang="0">
                  <a:pos x="394" y="350"/>
                </a:cxn>
                <a:cxn ang="0">
                  <a:pos x="342" y="354"/>
                </a:cxn>
                <a:cxn ang="0">
                  <a:pos x="296" y="356"/>
                </a:cxn>
                <a:cxn ang="0">
                  <a:pos x="256" y="357"/>
                </a:cxn>
                <a:cxn ang="0">
                  <a:pos x="217" y="357"/>
                </a:cxn>
                <a:cxn ang="0">
                  <a:pos x="171" y="356"/>
                </a:cxn>
                <a:cxn ang="0">
                  <a:pos x="133" y="348"/>
                </a:cxn>
                <a:cxn ang="0">
                  <a:pos x="98" y="336"/>
                </a:cxn>
                <a:cxn ang="0">
                  <a:pos x="69" y="323"/>
                </a:cxn>
                <a:cxn ang="0">
                  <a:pos x="46" y="304"/>
                </a:cxn>
                <a:cxn ang="0">
                  <a:pos x="20" y="269"/>
                </a:cxn>
                <a:cxn ang="0">
                  <a:pos x="2" y="233"/>
                </a:cxn>
                <a:cxn ang="0">
                  <a:pos x="0" y="202"/>
                </a:cxn>
                <a:cxn ang="0">
                  <a:pos x="4" y="183"/>
                </a:cxn>
                <a:cxn ang="0">
                  <a:pos x="14" y="167"/>
                </a:cxn>
                <a:cxn ang="0">
                  <a:pos x="29" y="158"/>
                </a:cxn>
                <a:cxn ang="0">
                  <a:pos x="48" y="152"/>
                </a:cxn>
                <a:cxn ang="0">
                  <a:pos x="75" y="150"/>
                </a:cxn>
                <a:cxn ang="0">
                  <a:pos x="254" y="137"/>
                </a:cxn>
                <a:cxn ang="0">
                  <a:pos x="425" y="121"/>
                </a:cxn>
                <a:cxn ang="0">
                  <a:pos x="592" y="102"/>
                </a:cxn>
                <a:cxn ang="0">
                  <a:pos x="753" y="79"/>
                </a:cxn>
                <a:cxn ang="0">
                  <a:pos x="962" y="43"/>
                </a:cxn>
                <a:cxn ang="0">
                  <a:pos x="1043" y="27"/>
                </a:cxn>
                <a:cxn ang="0">
                  <a:pos x="1112" y="16"/>
                </a:cxn>
                <a:cxn ang="0">
                  <a:pos x="1169" y="8"/>
                </a:cxn>
                <a:cxn ang="0">
                  <a:pos x="1217" y="2"/>
                </a:cxn>
                <a:cxn ang="0">
                  <a:pos x="1256" y="0"/>
                </a:cxn>
              </a:cxnLst>
              <a:rect l="0" t="0" r="r" b="b"/>
              <a:pathLst>
                <a:path w="1611" h="357">
                  <a:moveTo>
                    <a:pt x="1265" y="0"/>
                  </a:moveTo>
                  <a:lnTo>
                    <a:pt x="1277" y="0"/>
                  </a:lnTo>
                  <a:lnTo>
                    <a:pt x="1287" y="0"/>
                  </a:lnTo>
                  <a:lnTo>
                    <a:pt x="1298" y="2"/>
                  </a:lnTo>
                  <a:lnTo>
                    <a:pt x="1310" y="4"/>
                  </a:lnTo>
                  <a:lnTo>
                    <a:pt x="1323" y="6"/>
                  </a:lnTo>
                  <a:lnTo>
                    <a:pt x="1334" y="10"/>
                  </a:lnTo>
                  <a:lnTo>
                    <a:pt x="1348" y="14"/>
                  </a:lnTo>
                  <a:lnTo>
                    <a:pt x="1363" y="18"/>
                  </a:lnTo>
                  <a:lnTo>
                    <a:pt x="1377" y="23"/>
                  </a:lnTo>
                  <a:lnTo>
                    <a:pt x="1392" y="29"/>
                  </a:lnTo>
                  <a:lnTo>
                    <a:pt x="1407" y="35"/>
                  </a:lnTo>
                  <a:lnTo>
                    <a:pt x="1425" y="43"/>
                  </a:lnTo>
                  <a:lnTo>
                    <a:pt x="1440" y="50"/>
                  </a:lnTo>
                  <a:lnTo>
                    <a:pt x="1457" y="58"/>
                  </a:lnTo>
                  <a:lnTo>
                    <a:pt x="1475" y="68"/>
                  </a:lnTo>
                  <a:lnTo>
                    <a:pt x="1494" y="77"/>
                  </a:lnTo>
                  <a:lnTo>
                    <a:pt x="1507" y="87"/>
                  </a:lnTo>
                  <a:lnTo>
                    <a:pt x="1521" y="98"/>
                  </a:lnTo>
                  <a:lnTo>
                    <a:pt x="1532" y="106"/>
                  </a:lnTo>
                  <a:lnTo>
                    <a:pt x="1544" y="116"/>
                  </a:lnTo>
                  <a:lnTo>
                    <a:pt x="1553" y="125"/>
                  </a:lnTo>
                  <a:lnTo>
                    <a:pt x="1563" y="133"/>
                  </a:lnTo>
                  <a:lnTo>
                    <a:pt x="1573" y="142"/>
                  </a:lnTo>
                  <a:lnTo>
                    <a:pt x="1580" y="150"/>
                  </a:lnTo>
                  <a:lnTo>
                    <a:pt x="1588" y="158"/>
                  </a:lnTo>
                  <a:lnTo>
                    <a:pt x="1594" y="166"/>
                  </a:lnTo>
                  <a:lnTo>
                    <a:pt x="1599" y="173"/>
                  </a:lnTo>
                  <a:lnTo>
                    <a:pt x="1603" y="181"/>
                  </a:lnTo>
                  <a:lnTo>
                    <a:pt x="1607" y="189"/>
                  </a:lnTo>
                  <a:lnTo>
                    <a:pt x="1609" y="194"/>
                  </a:lnTo>
                  <a:lnTo>
                    <a:pt x="1611" y="202"/>
                  </a:lnTo>
                  <a:lnTo>
                    <a:pt x="1611" y="210"/>
                  </a:lnTo>
                  <a:lnTo>
                    <a:pt x="1611" y="213"/>
                  </a:lnTo>
                  <a:lnTo>
                    <a:pt x="1609" y="219"/>
                  </a:lnTo>
                  <a:lnTo>
                    <a:pt x="1609" y="223"/>
                  </a:lnTo>
                  <a:lnTo>
                    <a:pt x="1607" y="227"/>
                  </a:lnTo>
                  <a:lnTo>
                    <a:pt x="1603" y="231"/>
                  </a:lnTo>
                  <a:lnTo>
                    <a:pt x="1601" y="235"/>
                  </a:lnTo>
                  <a:lnTo>
                    <a:pt x="1597" y="238"/>
                  </a:lnTo>
                  <a:lnTo>
                    <a:pt x="1594" y="240"/>
                  </a:lnTo>
                  <a:lnTo>
                    <a:pt x="1584" y="244"/>
                  </a:lnTo>
                  <a:lnTo>
                    <a:pt x="1573" y="248"/>
                  </a:lnTo>
                  <a:lnTo>
                    <a:pt x="1561" y="250"/>
                  </a:lnTo>
                  <a:lnTo>
                    <a:pt x="1546" y="250"/>
                  </a:lnTo>
                  <a:lnTo>
                    <a:pt x="1488" y="250"/>
                  </a:lnTo>
                  <a:lnTo>
                    <a:pt x="1430" y="252"/>
                  </a:lnTo>
                  <a:lnTo>
                    <a:pt x="1375" y="254"/>
                  </a:lnTo>
                  <a:lnTo>
                    <a:pt x="1319" y="256"/>
                  </a:lnTo>
                  <a:lnTo>
                    <a:pt x="1265" y="260"/>
                  </a:lnTo>
                  <a:lnTo>
                    <a:pt x="1212" y="263"/>
                  </a:lnTo>
                  <a:lnTo>
                    <a:pt x="1160" y="269"/>
                  </a:lnTo>
                  <a:lnTo>
                    <a:pt x="1108" y="275"/>
                  </a:lnTo>
                  <a:lnTo>
                    <a:pt x="1070" y="279"/>
                  </a:lnTo>
                  <a:lnTo>
                    <a:pt x="1033" y="283"/>
                  </a:lnTo>
                  <a:lnTo>
                    <a:pt x="997" y="286"/>
                  </a:lnTo>
                  <a:lnTo>
                    <a:pt x="962" y="290"/>
                  </a:lnTo>
                  <a:lnTo>
                    <a:pt x="929" y="292"/>
                  </a:lnTo>
                  <a:lnTo>
                    <a:pt x="897" y="296"/>
                  </a:lnTo>
                  <a:lnTo>
                    <a:pt x="866" y="300"/>
                  </a:lnTo>
                  <a:lnTo>
                    <a:pt x="837" y="302"/>
                  </a:lnTo>
                  <a:lnTo>
                    <a:pt x="809" y="306"/>
                  </a:lnTo>
                  <a:lnTo>
                    <a:pt x="782" y="309"/>
                  </a:lnTo>
                  <a:lnTo>
                    <a:pt x="755" y="311"/>
                  </a:lnTo>
                  <a:lnTo>
                    <a:pt x="730" y="313"/>
                  </a:lnTo>
                  <a:lnTo>
                    <a:pt x="707" y="317"/>
                  </a:lnTo>
                  <a:lnTo>
                    <a:pt x="686" y="319"/>
                  </a:lnTo>
                  <a:lnTo>
                    <a:pt x="665" y="321"/>
                  </a:lnTo>
                  <a:lnTo>
                    <a:pt x="643" y="323"/>
                  </a:lnTo>
                  <a:lnTo>
                    <a:pt x="626" y="325"/>
                  </a:lnTo>
                  <a:lnTo>
                    <a:pt x="607" y="327"/>
                  </a:lnTo>
                  <a:lnTo>
                    <a:pt x="592" y="329"/>
                  </a:lnTo>
                  <a:lnTo>
                    <a:pt x="576" y="331"/>
                  </a:lnTo>
                  <a:lnTo>
                    <a:pt x="563" y="333"/>
                  </a:lnTo>
                  <a:lnTo>
                    <a:pt x="549" y="333"/>
                  </a:lnTo>
                  <a:lnTo>
                    <a:pt x="538" y="334"/>
                  </a:lnTo>
                  <a:lnTo>
                    <a:pt x="528" y="336"/>
                  </a:lnTo>
                  <a:lnTo>
                    <a:pt x="519" y="336"/>
                  </a:lnTo>
                  <a:lnTo>
                    <a:pt x="511" y="338"/>
                  </a:lnTo>
                  <a:lnTo>
                    <a:pt x="505" y="338"/>
                  </a:lnTo>
                  <a:lnTo>
                    <a:pt x="499" y="338"/>
                  </a:lnTo>
                  <a:lnTo>
                    <a:pt x="496" y="338"/>
                  </a:lnTo>
                  <a:lnTo>
                    <a:pt x="492" y="340"/>
                  </a:lnTo>
                  <a:lnTo>
                    <a:pt x="490" y="340"/>
                  </a:lnTo>
                  <a:lnTo>
                    <a:pt x="490" y="340"/>
                  </a:lnTo>
                  <a:lnTo>
                    <a:pt x="469" y="342"/>
                  </a:lnTo>
                  <a:lnTo>
                    <a:pt x="450" y="344"/>
                  </a:lnTo>
                  <a:lnTo>
                    <a:pt x="430" y="346"/>
                  </a:lnTo>
                  <a:lnTo>
                    <a:pt x="411" y="348"/>
                  </a:lnTo>
                  <a:lnTo>
                    <a:pt x="394" y="350"/>
                  </a:lnTo>
                  <a:lnTo>
                    <a:pt x="375" y="352"/>
                  </a:lnTo>
                  <a:lnTo>
                    <a:pt x="357" y="352"/>
                  </a:lnTo>
                  <a:lnTo>
                    <a:pt x="342" y="354"/>
                  </a:lnTo>
                  <a:lnTo>
                    <a:pt x="327" y="356"/>
                  </a:lnTo>
                  <a:lnTo>
                    <a:pt x="311" y="356"/>
                  </a:lnTo>
                  <a:lnTo>
                    <a:pt x="296" y="356"/>
                  </a:lnTo>
                  <a:lnTo>
                    <a:pt x="283" y="357"/>
                  </a:lnTo>
                  <a:lnTo>
                    <a:pt x="269" y="357"/>
                  </a:lnTo>
                  <a:lnTo>
                    <a:pt x="256" y="357"/>
                  </a:lnTo>
                  <a:lnTo>
                    <a:pt x="244" y="357"/>
                  </a:lnTo>
                  <a:lnTo>
                    <a:pt x="233" y="357"/>
                  </a:lnTo>
                  <a:lnTo>
                    <a:pt x="217" y="357"/>
                  </a:lnTo>
                  <a:lnTo>
                    <a:pt x="202" y="357"/>
                  </a:lnTo>
                  <a:lnTo>
                    <a:pt x="187" y="356"/>
                  </a:lnTo>
                  <a:lnTo>
                    <a:pt x="171" y="356"/>
                  </a:lnTo>
                  <a:lnTo>
                    <a:pt x="158" y="354"/>
                  </a:lnTo>
                  <a:lnTo>
                    <a:pt x="144" y="350"/>
                  </a:lnTo>
                  <a:lnTo>
                    <a:pt x="133" y="348"/>
                  </a:lnTo>
                  <a:lnTo>
                    <a:pt x="119" y="344"/>
                  </a:lnTo>
                  <a:lnTo>
                    <a:pt x="108" y="340"/>
                  </a:lnTo>
                  <a:lnTo>
                    <a:pt x="98" y="336"/>
                  </a:lnTo>
                  <a:lnTo>
                    <a:pt x="87" y="333"/>
                  </a:lnTo>
                  <a:lnTo>
                    <a:pt x="77" y="329"/>
                  </a:lnTo>
                  <a:lnTo>
                    <a:pt x="69" y="323"/>
                  </a:lnTo>
                  <a:lnTo>
                    <a:pt x="60" y="317"/>
                  </a:lnTo>
                  <a:lnTo>
                    <a:pt x="54" y="311"/>
                  </a:lnTo>
                  <a:lnTo>
                    <a:pt x="46" y="304"/>
                  </a:lnTo>
                  <a:lnTo>
                    <a:pt x="37" y="292"/>
                  </a:lnTo>
                  <a:lnTo>
                    <a:pt x="27" y="281"/>
                  </a:lnTo>
                  <a:lnTo>
                    <a:pt x="20" y="269"/>
                  </a:lnTo>
                  <a:lnTo>
                    <a:pt x="12" y="256"/>
                  </a:lnTo>
                  <a:lnTo>
                    <a:pt x="6" y="244"/>
                  </a:lnTo>
                  <a:lnTo>
                    <a:pt x="2" y="233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0" y="202"/>
                  </a:lnTo>
                  <a:lnTo>
                    <a:pt x="0" y="194"/>
                  </a:lnTo>
                  <a:lnTo>
                    <a:pt x="2" y="189"/>
                  </a:lnTo>
                  <a:lnTo>
                    <a:pt x="4" y="183"/>
                  </a:lnTo>
                  <a:lnTo>
                    <a:pt x="6" y="177"/>
                  </a:lnTo>
                  <a:lnTo>
                    <a:pt x="10" y="171"/>
                  </a:lnTo>
                  <a:lnTo>
                    <a:pt x="14" y="167"/>
                  </a:lnTo>
                  <a:lnTo>
                    <a:pt x="18" y="164"/>
                  </a:lnTo>
                  <a:lnTo>
                    <a:pt x="23" y="160"/>
                  </a:lnTo>
                  <a:lnTo>
                    <a:pt x="29" y="158"/>
                  </a:lnTo>
                  <a:lnTo>
                    <a:pt x="35" y="154"/>
                  </a:lnTo>
                  <a:lnTo>
                    <a:pt x="41" y="152"/>
                  </a:lnTo>
                  <a:lnTo>
                    <a:pt x="48" y="152"/>
                  </a:lnTo>
                  <a:lnTo>
                    <a:pt x="56" y="150"/>
                  </a:lnTo>
                  <a:lnTo>
                    <a:pt x="66" y="150"/>
                  </a:lnTo>
                  <a:lnTo>
                    <a:pt x="75" y="150"/>
                  </a:lnTo>
                  <a:lnTo>
                    <a:pt x="135" y="146"/>
                  </a:lnTo>
                  <a:lnTo>
                    <a:pt x="194" y="142"/>
                  </a:lnTo>
                  <a:lnTo>
                    <a:pt x="254" y="137"/>
                  </a:lnTo>
                  <a:lnTo>
                    <a:pt x="311" y="133"/>
                  </a:lnTo>
                  <a:lnTo>
                    <a:pt x="369" y="127"/>
                  </a:lnTo>
                  <a:lnTo>
                    <a:pt x="425" y="121"/>
                  </a:lnTo>
                  <a:lnTo>
                    <a:pt x="480" y="116"/>
                  </a:lnTo>
                  <a:lnTo>
                    <a:pt x="536" y="110"/>
                  </a:lnTo>
                  <a:lnTo>
                    <a:pt x="592" y="102"/>
                  </a:lnTo>
                  <a:lnTo>
                    <a:pt x="645" y="94"/>
                  </a:lnTo>
                  <a:lnTo>
                    <a:pt x="699" y="87"/>
                  </a:lnTo>
                  <a:lnTo>
                    <a:pt x="753" y="79"/>
                  </a:lnTo>
                  <a:lnTo>
                    <a:pt x="807" y="70"/>
                  </a:lnTo>
                  <a:lnTo>
                    <a:pt x="858" y="62"/>
                  </a:lnTo>
                  <a:lnTo>
                    <a:pt x="962" y="43"/>
                  </a:lnTo>
                  <a:lnTo>
                    <a:pt x="991" y="37"/>
                  </a:lnTo>
                  <a:lnTo>
                    <a:pt x="1018" y="31"/>
                  </a:lnTo>
                  <a:lnTo>
                    <a:pt x="1043" y="27"/>
                  </a:lnTo>
                  <a:lnTo>
                    <a:pt x="1066" y="22"/>
                  </a:lnTo>
                  <a:lnTo>
                    <a:pt x="1089" y="18"/>
                  </a:lnTo>
                  <a:lnTo>
                    <a:pt x="1112" y="16"/>
                  </a:lnTo>
                  <a:lnTo>
                    <a:pt x="1133" y="12"/>
                  </a:lnTo>
                  <a:lnTo>
                    <a:pt x="1152" y="10"/>
                  </a:lnTo>
                  <a:lnTo>
                    <a:pt x="1169" y="8"/>
                  </a:lnTo>
                  <a:lnTo>
                    <a:pt x="1187" y="4"/>
                  </a:lnTo>
                  <a:lnTo>
                    <a:pt x="1202" y="4"/>
                  </a:lnTo>
                  <a:lnTo>
                    <a:pt x="1217" y="2"/>
                  </a:lnTo>
                  <a:lnTo>
                    <a:pt x="1231" y="0"/>
                  </a:lnTo>
                  <a:lnTo>
                    <a:pt x="1244" y="0"/>
                  </a:lnTo>
                  <a:lnTo>
                    <a:pt x="1256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31"/>
          <p:cNvSpPr>
            <a:spLocks/>
          </p:cNvSpPr>
          <p:nvPr/>
        </p:nvSpPr>
        <p:spPr bwMode="auto">
          <a:xfrm>
            <a:off x="3962400" y="2209800"/>
            <a:ext cx="1060450" cy="174625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rgbClr val="00B0F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386" name="Picture 2" descr="C:\Users\Meishing\Desktop\課本故事圖檔\L4-5 (1)\405-s-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200400"/>
            <a:ext cx="3173412" cy="3173412"/>
          </a:xfrm>
          <a:prstGeom prst="rect">
            <a:avLst/>
          </a:prstGeom>
          <a:noFill/>
        </p:spPr>
      </p:pic>
      <p:pic>
        <p:nvPicPr>
          <p:cNvPr id="16387" name="Picture 3" descr="C:\Users\Meishing\Desktop\課本故事圖檔\L3-1 (1)\Slide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0386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8" grpId="0"/>
      <p:bldP spid="8" grpId="1"/>
      <p:bldP spid="14" grpId="1" animBg="1"/>
      <p:bldP spid="14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46-3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219200"/>
            <a:ext cx="9144001" cy="5410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3276600"/>
            <a:ext cx="7543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85800" y="4343400"/>
            <a:ext cx="815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55626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6553200"/>
            <a:ext cx="8077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46-3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77465"/>
          <a:stretch>
            <a:fillRect/>
          </a:stretch>
        </p:blipFill>
        <p:spPr bwMode="auto">
          <a:xfrm>
            <a:off x="0" y="1201104"/>
            <a:ext cx="9144001" cy="1219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5052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8066" name="Picture 2" descr="C:\Users\Meishing\Desktop\課本故事圖檔\L2-1\Slide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572704"/>
            <a:ext cx="2959443" cy="1828800"/>
          </a:xfrm>
          <a:prstGeom prst="rect">
            <a:avLst/>
          </a:prstGeom>
          <a:noFill/>
        </p:spPr>
      </p:pic>
      <p:pic>
        <p:nvPicPr>
          <p:cNvPr id="88067" name="Picture 3" descr="C:\Users\Meishing\Desktop\課本故事圖檔\L2-1\Slide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1" y="2590800"/>
            <a:ext cx="2908300" cy="1799511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3810001" y="3182304"/>
            <a:ext cx="1371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1" y="5087304"/>
            <a:ext cx="80772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中中不但教大家“兒、馬、鳥、魚”，而且還教大家“媽”和“分”。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1000" y="2590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造句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4572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6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500" r="14167"/>
          <a:stretch>
            <a:fillRect/>
          </a:stretch>
        </p:blipFill>
        <p:spPr bwMode="auto">
          <a:xfrm>
            <a:off x="914400" y="1112196"/>
            <a:ext cx="1524000" cy="129702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657600" y="1143000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句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62400" y="1828800"/>
            <a:ext cx="381000" cy="304800"/>
            <a:chOff x="3302000" y="2541587"/>
            <a:chExt cx="2532062" cy="1576388"/>
          </a:xfrm>
          <a:solidFill>
            <a:srgbClr val="FF0000"/>
          </a:solidFill>
        </p:grpSpPr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2" descr="C:\Users\Meishing\Desktop\meizhou pics\46-3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77465"/>
          <a:stretch>
            <a:fillRect/>
          </a:stretch>
        </p:blipFill>
        <p:spPr bwMode="auto">
          <a:xfrm>
            <a:off x="228600" y="3429000"/>
            <a:ext cx="7620000" cy="1016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81000" y="5562600"/>
            <a:ext cx="8077200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中中不但教大家“兒、馬、鳥、魚”，而且還教大家“媽”和“分”。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/>
      <p:bldP spid="12" grpId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垃圾哪裡去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?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914400"/>
            <a:ext cx="2971800" cy="381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先討論新詞</a:t>
            </a:r>
            <a:r>
              <a:rPr lang="en-US" altLang="zh-TW" dirty="0" smtClean="0"/>
              <a:t>“</a:t>
            </a:r>
            <a:r>
              <a:rPr lang="zh-TW" altLang="en-US" dirty="0" smtClean="0"/>
              <a:t>肥料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再上課文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廚餘堆肥樂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https://www.youtube.com/watch?v=_1LKrq-Ilhs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0200" y="2743200"/>
            <a:ext cx="2133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念念看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2" descr="C:\Users\Meishing\Desktop\meizhou pics\46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685800" y="1254328"/>
            <a:ext cx="1524000" cy="138348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00400" y="9144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今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15240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5" name="Picture 1" descr="C:\Users\Meishing\Desktop\課本故事圖檔\L8-5 (1)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86200"/>
            <a:ext cx="2735262" cy="2755122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2133600" y="2590800"/>
            <a:ext cx="2209800" cy="1447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62200" y="2895600"/>
            <a:ext cx="1676400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Adobe Kaiti Std R" pitchFamily="18" charset="-128"/>
                <a:ea typeface="Adobe Kaiti Std R" pitchFamily="18" charset="-128"/>
              </a:rPr>
              <a:t>想念</a:t>
            </a:r>
            <a:endParaRPr lang="en-US" sz="4400" dirty="0">
              <a:solidFill>
                <a:schemeClr val="bg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7" name="Picture 3" descr="C:\Users\Meishing\Desktop\課本故事圖檔\L2-1\Slide11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95800" y="3733800"/>
            <a:ext cx="4315019" cy="2657475"/>
          </a:xfrm>
          <a:prstGeom prst="rect">
            <a:avLst/>
          </a:prstGeom>
          <a:noFill/>
        </p:spPr>
      </p:pic>
      <p:sp>
        <p:nvSpPr>
          <p:cNvPr id="13" name="Heart 12"/>
          <p:cNvSpPr/>
          <p:nvPr/>
        </p:nvSpPr>
        <p:spPr>
          <a:xfrm>
            <a:off x="3810000" y="3200400"/>
            <a:ext cx="152400" cy="152400"/>
          </a:xfrm>
          <a:prstGeom prst="heart">
            <a:avLst/>
          </a:prstGeom>
          <a:solidFill>
            <a:srgbClr val="FFD5D7"/>
          </a:solidFill>
          <a:ln>
            <a:solidFill>
              <a:srgbClr val="FFD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C:\Users\Meishing\Desktop\meizhou pics\念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066800"/>
            <a:ext cx="4238625" cy="12668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172200" y="6581001"/>
            <a:ext cx="29718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/>
              <a:t>參考資料：國際電腦漢字及異體字知識庫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7" grpId="1"/>
      <p:bldP spid="8" grpId="0"/>
      <p:bldP spid="8" grpId="1"/>
      <p:bldP spid="11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8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中文詩</a:t>
            </a:r>
            <a:r>
              <a:rPr lang="en-US" altLang="zh-TW" sz="48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8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英文詩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meizhou pics\46-3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523999"/>
            <a:ext cx="9144000" cy="4648201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7696200" y="2819400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4" name="Oval 3"/>
          <p:cNvSpPr/>
          <p:nvPr/>
        </p:nvSpPr>
        <p:spPr>
          <a:xfrm>
            <a:off x="8305800" y="3810000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5" name="Oval 4"/>
          <p:cNvSpPr/>
          <p:nvPr/>
        </p:nvSpPr>
        <p:spPr>
          <a:xfrm>
            <a:off x="7086600" y="4648200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6" name="Oval 5"/>
          <p:cNvSpPr/>
          <p:nvPr/>
        </p:nvSpPr>
        <p:spPr>
          <a:xfrm>
            <a:off x="5638800" y="5562600"/>
            <a:ext cx="533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838200"/>
            <a:ext cx="1447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押韻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ishing\Desktop\meizhou pics\46-2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67000" y="1600200"/>
            <a:ext cx="4876800" cy="4290828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3200400" y="24384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276600" y="3581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76600" y="5715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76600" y="4648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Meishing\Desktop\meizhou pics\46-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6" y="3962400"/>
            <a:ext cx="3079750" cy="22860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5715000" y="16002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7432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15000" y="4876800"/>
            <a:ext cx="762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69FD35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990600"/>
            <a:ext cx="1447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押韻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46-3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9144001" cy="6766849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066800" y="914400"/>
            <a:ext cx="6858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2057400"/>
            <a:ext cx="6781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66800" y="32004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66800" y="4267200"/>
            <a:ext cx="746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5486400"/>
            <a:ext cx="701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66800" y="6629400"/>
            <a:ext cx="784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巧虎唐詩集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https://www.youtube.com/playlist?list=PLXsEvOxBQX0ddnk49FwJHgKkuHAtPGJO4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4267200"/>
            <a:ext cx="5105400" cy="830997"/>
          </a:xfrm>
          <a:prstGeom prst="rect">
            <a:avLst/>
          </a:prstGeom>
          <a:solidFill>
            <a:srgbClr val="FFD5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請學生自行選擇一首唐詩在課堂上與朋友分享。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：春曉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meizhou pics\46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09803"/>
            <a:ext cx="9144000" cy="2748197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6-2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359974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6319603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410200" y="2590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3000" y="48768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776803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7620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5786203"/>
            <a:ext cx="7086600" cy="49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esktop\meizhou pics\46-2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52800" y="2819400"/>
            <a:ext cx="3829050" cy="1128562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6019800" y="7620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43600" y="16764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35052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53200" y="48768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15200" y="5791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6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5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6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1"/>
            <a:ext cx="9144000" cy="2084716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6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67000" y="2209800"/>
            <a:ext cx="4876800" cy="429082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143000" y="18288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0" y="3048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00" y="4038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276600" y="4191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895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76600" y="63246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76600" y="52578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6-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26" y="3962400"/>
            <a:ext cx="307975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406-t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6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44000" cy="4772866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52400" y="27432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" y="36576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1752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6482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7400" y="4648200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eishing\Desktop\meizhou pics\46-3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5029200"/>
            <a:ext cx="6576969" cy="16002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620000" y="5410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352800" y="17526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8200" y="27432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43800" y="3657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56388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6-t-3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19671</TotalTime>
  <Words>784</Words>
  <Application>Microsoft Office PowerPoint</Application>
  <PresentationFormat>On-screen Show (4:3)</PresentationFormat>
  <Paragraphs>171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Flow</vt:lpstr>
      <vt:lpstr>美洲華語第四冊</vt:lpstr>
      <vt:lpstr>課前活動</vt:lpstr>
      <vt:lpstr>第一週：課本故事</vt:lpstr>
      <vt:lpstr>說故事－ 垃圾哪裡去? 請到美洲華語網站下載ppt 或利用美洲華語創作天地 http://blog.huayuworld.org/meizhouworld </vt:lpstr>
      <vt:lpstr>第二週</vt:lpstr>
      <vt:lpstr>課文：春曉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會話練習 中文詩/英文詩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157</cp:revision>
  <dcterms:created xsi:type="dcterms:W3CDTF">2014-04-02T02:41:18Z</dcterms:created>
  <dcterms:modified xsi:type="dcterms:W3CDTF">2014-10-10T20:20:50Z</dcterms:modified>
</cp:coreProperties>
</file>